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tags/tag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4"/>
    <p:sldMasterId id="2147483879" r:id="rId5"/>
    <p:sldMasterId id="2147483895" r:id="rId6"/>
    <p:sldMasterId id="2147483912" r:id="rId7"/>
    <p:sldMasterId id="2147483927" r:id="rId8"/>
    <p:sldMasterId id="2147483939" r:id="rId9"/>
    <p:sldMasterId id="2147483964" r:id="rId10"/>
    <p:sldMasterId id="2147483988" r:id="rId11"/>
    <p:sldMasterId id="2147484042" r:id="rId12"/>
    <p:sldMasterId id="2147484084" r:id="rId13"/>
  </p:sldMasterIdLst>
  <p:notesMasterIdLst>
    <p:notesMasterId r:id="rId24"/>
  </p:notesMasterIdLst>
  <p:sldIdLst>
    <p:sldId id="268" r:id="rId14"/>
    <p:sldId id="2147473627" r:id="rId15"/>
    <p:sldId id="2147473610" r:id="rId16"/>
    <p:sldId id="6387" r:id="rId17"/>
    <p:sldId id="6341" r:id="rId18"/>
    <p:sldId id="6342" r:id="rId19"/>
    <p:sldId id="6339" r:id="rId20"/>
    <p:sldId id="6340" r:id="rId21"/>
    <p:sldId id="270" r:id="rId22"/>
    <p:sldId id="267" r:id="rId23"/>
  </p:sldIdLst>
  <p:sldSz cx="12192000" cy="68580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2933" userDrawn="1">
          <p15:clr>
            <a:srgbClr val="A4A3A4"/>
          </p15:clr>
        </p15:guide>
        <p15:guide id="3" orient="horz" pos="2183" userDrawn="1">
          <p15:clr>
            <a:srgbClr val="A4A3A4"/>
          </p15:clr>
        </p15:guide>
        <p15:guide id="4" pos="279" userDrawn="1">
          <p15:clr>
            <a:srgbClr val="A4A3A4"/>
          </p15:clr>
        </p15:guide>
        <p15:guide id="5" orient="horz" pos="3725" userDrawn="1">
          <p15:clr>
            <a:srgbClr val="A4A3A4"/>
          </p15:clr>
        </p15:guide>
        <p15:guide id="6" orient="horz" pos="560" userDrawn="1">
          <p15:clr>
            <a:srgbClr val="A4A3A4"/>
          </p15:clr>
        </p15:guide>
        <p15:guide id="7" orient="horz" pos="1298" userDrawn="1">
          <p15:clr>
            <a:srgbClr val="A4A3A4"/>
          </p15:clr>
        </p15:guide>
        <p15:guide id="8" pos="5927" userDrawn="1">
          <p15:clr>
            <a:srgbClr val="A4A3A4"/>
          </p15:clr>
        </p15:guide>
        <p15:guide id="9" orient="horz" pos="2727" userDrawn="1">
          <p15:clr>
            <a:srgbClr val="A4A3A4"/>
          </p15:clr>
        </p15:guide>
        <p15:guide id="10" orient="horz" pos="4133" userDrawn="1">
          <p15:clr>
            <a:srgbClr val="A4A3A4"/>
          </p15:clr>
        </p15:guide>
        <p15:guide id="11" pos="7680" userDrawn="1">
          <p15:clr>
            <a:srgbClr val="A4A3A4"/>
          </p15:clr>
        </p15:guide>
        <p15:guide id="12" pos="3069" userDrawn="1">
          <p15:clr>
            <a:srgbClr val="A4A3A4"/>
          </p15:clr>
        </p15:guide>
        <p15:guide id="13" pos="7423" userDrawn="1">
          <p15:clr>
            <a:srgbClr val="A4A3A4"/>
          </p15:clr>
        </p15:guide>
        <p15:guide id="14" orient="horz" pos="6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aleeq Aziz" initials="KA" lastIdx="2" clrIdx="0">
    <p:extLst>
      <p:ext uri="{19B8F6BF-5375-455C-9EA6-DF929625EA0E}">
        <p15:presenceInfo xmlns:p15="http://schemas.microsoft.com/office/powerpoint/2012/main" userId="S::khaleeq.aziz@symanto.net::1c880e5c-6335-4dcf-b685-77c36e4bb60a" providerId="AD"/>
      </p:ext>
    </p:extLst>
  </p:cmAuthor>
  <p:cmAuthor id="2" name="Jiawen Wu" initials="JW" lastIdx="2" clrIdx="1">
    <p:extLst>
      <p:ext uri="{19B8F6BF-5375-455C-9EA6-DF929625EA0E}">
        <p15:presenceInfo xmlns:p15="http://schemas.microsoft.com/office/powerpoint/2012/main" userId="S::jiawen.wu@symanto.com::260a2a8e-00aa-45cf-83d8-c945a1b3f0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3250"/>
    <a:srgbClr val="1A0A91"/>
    <a:srgbClr val="5448AD"/>
    <a:srgbClr val="C82846"/>
    <a:srgbClr val="E53250"/>
    <a:srgbClr val="F08496"/>
    <a:srgbClr val="E7E4FD"/>
    <a:srgbClr val="B1B1B1"/>
    <a:srgbClr val="FFFFFF"/>
    <a:srgbClr val="A1B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38" y="1044"/>
      </p:cViewPr>
      <p:guideLst>
        <p:guide pos="3840"/>
        <p:guide pos="2933"/>
        <p:guide orient="horz" pos="2183"/>
        <p:guide pos="279"/>
        <p:guide orient="horz" pos="3725"/>
        <p:guide orient="horz" pos="560"/>
        <p:guide orient="horz" pos="1298"/>
        <p:guide pos="5927"/>
        <p:guide orient="horz" pos="2727"/>
        <p:guide orient="horz" pos="4133"/>
        <p:guide pos="7680"/>
        <p:guide pos="3069"/>
        <p:guide pos="7423"/>
        <p:guide orient="horz" pos="6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29950-E160-4E77-9149-73C62FC561A2}" type="doc">
      <dgm:prSet loTypeId="urn:microsoft.com/office/officeart/2005/8/layout/chart3" loCatId="cycle" qsTypeId="urn:microsoft.com/office/officeart/2005/8/quickstyle/simple1" qsCatId="simple" csTypeId="urn:microsoft.com/office/officeart/2005/8/colors/colorful1" csCatId="colorful" phldr="1"/>
      <dgm:spPr/>
    </dgm:pt>
    <dgm:pt modelId="{E04C0421-7801-4D62-BA55-C0E1102CAD0D}">
      <dgm:prSet phldrT="[Text]"/>
      <dgm:spPr>
        <a:xfrm>
          <a:off x="1412588" y="313077"/>
          <a:ext cx="2857407" cy="2857407"/>
        </a:xfrm>
        <a:prstGeom prst="pie">
          <a:avLst>
            <a:gd name="adj1" fmla="val 16200000"/>
            <a:gd name="adj2" fmla="val 1800000"/>
          </a:avLst>
        </a:prstGeom>
        <a:solidFill>
          <a:srgbClr val="F0849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 lastClr="FFFFFF"/>
              </a:solidFill>
              <a:latin typeface="Calibri" panose="020F0502020204030204"/>
              <a:ea typeface="+mn-ea"/>
              <a:cs typeface="+mn-cs"/>
            </a:rPr>
            <a:t> </a:t>
          </a:r>
        </a:p>
      </dgm:t>
    </dgm:pt>
    <dgm:pt modelId="{E6B06245-6FFF-49EE-8117-D6A36B4D0A08}" type="parTrans" cxnId="{B7F31F04-A668-42AC-A90C-071BDED634FC}">
      <dgm:prSet/>
      <dgm:spPr/>
      <dgm:t>
        <a:bodyPr/>
        <a:lstStyle/>
        <a:p>
          <a:endParaRPr lang="en-GB"/>
        </a:p>
      </dgm:t>
    </dgm:pt>
    <dgm:pt modelId="{68A166E5-C996-4994-ACEB-C7E81BACBEE4}" type="sibTrans" cxnId="{B7F31F04-A668-42AC-A90C-071BDED634FC}">
      <dgm:prSet/>
      <dgm:spPr/>
      <dgm:t>
        <a:bodyPr/>
        <a:lstStyle/>
        <a:p>
          <a:endParaRPr lang="en-GB"/>
        </a:p>
      </dgm:t>
    </dgm:pt>
    <dgm:pt modelId="{51EDA847-D5EF-40E2-B46E-1231C2AF1F92}">
      <dgm:prSet phldrT="[Text]"/>
      <dgm:spPr>
        <a:xfrm>
          <a:off x="1407709" y="316740"/>
          <a:ext cx="2857407" cy="2857407"/>
        </a:xfrm>
        <a:prstGeom prst="pie">
          <a:avLst>
            <a:gd name="adj1" fmla="val 1800000"/>
            <a:gd name="adj2" fmla="val 9000000"/>
          </a:avLst>
        </a:prstGeom>
        <a:solidFill>
          <a:srgbClr val="F0849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 lastClr="FFFFFF"/>
              </a:solidFill>
              <a:latin typeface="Calibri" panose="020F0502020204030204"/>
              <a:ea typeface="+mn-ea"/>
              <a:cs typeface="+mn-cs"/>
            </a:rPr>
            <a:t> </a:t>
          </a:r>
        </a:p>
      </dgm:t>
    </dgm:pt>
    <dgm:pt modelId="{0791E41F-B01D-44DC-BCEE-0EE97EBB4A4A}" type="parTrans" cxnId="{C6F8C753-7A67-4317-94C0-C7CC51B6FD88}">
      <dgm:prSet/>
      <dgm:spPr/>
      <dgm:t>
        <a:bodyPr/>
        <a:lstStyle/>
        <a:p>
          <a:endParaRPr lang="en-GB"/>
        </a:p>
      </dgm:t>
    </dgm:pt>
    <dgm:pt modelId="{996A88C4-06F9-47B6-8993-1F10BA6B30E4}" type="sibTrans" cxnId="{C6F8C753-7A67-4317-94C0-C7CC51B6FD88}">
      <dgm:prSet/>
      <dgm:spPr/>
      <dgm:t>
        <a:bodyPr/>
        <a:lstStyle/>
        <a:p>
          <a:endParaRPr lang="en-GB"/>
        </a:p>
      </dgm:t>
    </dgm:pt>
    <dgm:pt modelId="{324729DC-9FD7-474E-A1B5-1B5AD0C1D14B}">
      <dgm:prSet phldrT="[Text]"/>
      <dgm:spPr>
        <a:xfrm>
          <a:off x="1400337" y="314654"/>
          <a:ext cx="2857407" cy="2857407"/>
        </a:xfrm>
        <a:prstGeom prst="pie">
          <a:avLst>
            <a:gd name="adj1" fmla="val 9000000"/>
            <a:gd name="adj2" fmla="val 16200000"/>
          </a:avLst>
        </a:prstGeom>
        <a:solidFill>
          <a:srgbClr val="F0849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 lastClr="FFFFFF"/>
              </a:solidFill>
              <a:latin typeface="Calibri" panose="020F0502020204030204"/>
              <a:ea typeface="+mn-ea"/>
              <a:cs typeface="+mn-cs"/>
            </a:rPr>
            <a:t> </a:t>
          </a:r>
        </a:p>
      </dgm:t>
    </dgm:pt>
    <dgm:pt modelId="{100A4900-B748-43D0-96CA-96604710182E}" type="parTrans" cxnId="{094E7DC0-8923-48CA-8CA1-3D5ECC838126}">
      <dgm:prSet/>
      <dgm:spPr/>
      <dgm:t>
        <a:bodyPr/>
        <a:lstStyle/>
        <a:p>
          <a:endParaRPr lang="en-GB"/>
        </a:p>
      </dgm:t>
    </dgm:pt>
    <dgm:pt modelId="{7287FDDC-3B5C-499B-A28B-807D3104A10D}" type="sibTrans" cxnId="{094E7DC0-8923-48CA-8CA1-3D5ECC838126}">
      <dgm:prSet/>
      <dgm:spPr/>
      <dgm:t>
        <a:bodyPr/>
        <a:lstStyle/>
        <a:p>
          <a:endParaRPr lang="en-GB"/>
        </a:p>
      </dgm:t>
    </dgm:pt>
    <dgm:pt modelId="{C7E4EC77-2839-47D5-AFAD-6DA66E4A4E9F}" type="pres">
      <dgm:prSet presAssocID="{B6129950-E160-4E77-9149-73C62FC561A2}" presName="compositeShape" presStyleCnt="0">
        <dgm:presLayoutVars>
          <dgm:chMax val="7"/>
          <dgm:dir/>
          <dgm:resizeHandles val="exact"/>
        </dgm:presLayoutVars>
      </dgm:prSet>
      <dgm:spPr/>
    </dgm:pt>
    <dgm:pt modelId="{8ECD8C51-6BA5-4659-9DF6-CE8E148ABF5E}" type="pres">
      <dgm:prSet presAssocID="{B6129950-E160-4E77-9149-73C62FC561A2}" presName="wedge1" presStyleLbl="node1" presStyleIdx="0" presStyleCnt="3" custLinFactNeighborX="-4726" custLinFactNeighborY="2921"/>
      <dgm:spPr/>
    </dgm:pt>
    <dgm:pt modelId="{94E2E7B5-B4B0-4746-BE50-A4C660BB42ED}" type="pres">
      <dgm:prSet presAssocID="{B6129950-E160-4E77-9149-73C62FC561A2}" presName="wedge1Tx" presStyleLbl="node1" presStyleIdx="0" presStyleCnt="3">
        <dgm:presLayoutVars>
          <dgm:chMax val="0"/>
          <dgm:chPref val="0"/>
          <dgm:bulletEnabled val="1"/>
        </dgm:presLayoutVars>
      </dgm:prSet>
      <dgm:spPr/>
    </dgm:pt>
    <dgm:pt modelId="{D706699A-CC97-402A-A47C-664856C4D094}" type="pres">
      <dgm:prSet presAssocID="{B6129950-E160-4E77-9149-73C62FC561A2}" presName="wedge2" presStyleLbl="node1" presStyleIdx="1" presStyleCnt="3" custLinFactNeighborX="258" custLinFactNeighborY="73"/>
      <dgm:spPr/>
    </dgm:pt>
    <dgm:pt modelId="{300E5A51-28A1-4138-8A04-CCFE827C04ED}" type="pres">
      <dgm:prSet presAssocID="{B6129950-E160-4E77-9149-73C62FC561A2}" presName="wedge2Tx" presStyleLbl="node1" presStyleIdx="1" presStyleCnt="3">
        <dgm:presLayoutVars>
          <dgm:chMax val="0"/>
          <dgm:chPref val="0"/>
          <dgm:bulletEnabled val="1"/>
        </dgm:presLayoutVars>
      </dgm:prSet>
      <dgm:spPr/>
    </dgm:pt>
    <dgm:pt modelId="{F59CAB5C-EB77-455E-9EEC-B2636DECE591}" type="pres">
      <dgm:prSet presAssocID="{B6129950-E160-4E77-9149-73C62FC561A2}" presName="wedge3" presStyleLbl="node1" presStyleIdx="2" presStyleCnt="3"/>
      <dgm:spPr/>
    </dgm:pt>
    <dgm:pt modelId="{66505D15-7E91-4C22-9393-A73C1E5CAD23}" type="pres">
      <dgm:prSet presAssocID="{B6129950-E160-4E77-9149-73C62FC561A2}" presName="wedge3Tx" presStyleLbl="node1" presStyleIdx="2" presStyleCnt="3">
        <dgm:presLayoutVars>
          <dgm:chMax val="0"/>
          <dgm:chPref val="0"/>
          <dgm:bulletEnabled val="1"/>
        </dgm:presLayoutVars>
      </dgm:prSet>
      <dgm:spPr/>
    </dgm:pt>
  </dgm:ptLst>
  <dgm:cxnLst>
    <dgm:cxn modelId="{B7F31F04-A668-42AC-A90C-071BDED634FC}" srcId="{B6129950-E160-4E77-9149-73C62FC561A2}" destId="{E04C0421-7801-4D62-BA55-C0E1102CAD0D}" srcOrd="0" destOrd="0" parTransId="{E6B06245-6FFF-49EE-8117-D6A36B4D0A08}" sibTransId="{68A166E5-C996-4994-ACEB-C7E81BACBEE4}"/>
    <dgm:cxn modelId="{E3B2E168-49E2-4FC2-A6FE-7FCDC0566084}" type="presOf" srcId="{324729DC-9FD7-474E-A1B5-1B5AD0C1D14B}" destId="{66505D15-7E91-4C22-9393-A73C1E5CAD23}" srcOrd="1" destOrd="0" presId="urn:microsoft.com/office/officeart/2005/8/layout/chart3"/>
    <dgm:cxn modelId="{C6F8C753-7A67-4317-94C0-C7CC51B6FD88}" srcId="{B6129950-E160-4E77-9149-73C62FC561A2}" destId="{51EDA847-D5EF-40E2-B46E-1231C2AF1F92}" srcOrd="1" destOrd="0" parTransId="{0791E41F-B01D-44DC-BCEE-0EE97EBB4A4A}" sibTransId="{996A88C4-06F9-47B6-8993-1F10BA6B30E4}"/>
    <dgm:cxn modelId="{EF75C793-4B83-4001-B3E2-867ABDBAC1D9}" type="presOf" srcId="{324729DC-9FD7-474E-A1B5-1B5AD0C1D14B}" destId="{F59CAB5C-EB77-455E-9EEC-B2636DECE591}" srcOrd="0" destOrd="0" presId="urn:microsoft.com/office/officeart/2005/8/layout/chart3"/>
    <dgm:cxn modelId="{2B40CD94-FFF3-40A1-9838-A83D61EB07F0}" type="presOf" srcId="{B6129950-E160-4E77-9149-73C62FC561A2}" destId="{C7E4EC77-2839-47D5-AFAD-6DA66E4A4E9F}" srcOrd="0" destOrd="0" presId="urn:microsoft.com/office/officeart/2005/8/layout/chart3"/>
    <dgm:cxn modelId="{6F53AB96-4659-454A-932C-BCDB21A60A9B}" type="presOf" srcId="{51EDA847-D5EF-40E2-B46E-1231C2AF1F92}" destId="{300E5A51-28A1-4138-8A04-CCFE827C04ED}" srcOrd="1" destOrd="0" presId="urn:microsoft.com/office/officeart/2005/8/layout/chart3"/>
    <dgm:cxn modelId="{04C232BC-8C35-4A5C-A072-FDD77437DB43}" type="presOf" srcId="{51EDA847-D5EF-40E2-B46E-1231C2AF1F92}" destId="{D706699A-CC97-402A-A47C-664856C4D094}" srcOrd="0" destOrd="0" presId="urn:microsoft.com/office/officeart/2005/8/layout/chart3"/>
    <dgm:cxn modelId="{B0E59CBD-07E2-42D4-B7EA-9CD4CDC1DA18}" type="presOf" srcId="{E04C0421-7801-4D62-BA55-C0E1102CAD0D}" destId="{8ECD8C51-6BA5-4659-9DF6-CE8E148ABF5E}" srcOrd="0" destOrd="0" presId="urn:microsoft.com/office/officeart/2005/8/layout/chart3"/>
    <dgm:cxn modelId="{094E7DC0-8923-48CA-8CA1-3D5ECC838126}" srcId="{B6129950-E160-4E77-9149-73C62FC561A2}" destId="{324729DC-9FD7-474E-A1B5-1B5AD0C1D14B}" srcOrd="2" destOrd="0" parTransId="{100A4900-B748-43D0-96CA-96604710182E}" sibTransId="{7287FDDC-3B5C-499B-A28B-807D3104A10D}"/>
    <dgm:cxn modelId="{A42387E2-1861-47F1-AD11-BE8E3FAECFA0}" type="presOf" srcId="{E04C0421-7801-4D62-BA55-C0E1102CAD0D}" destId="{94E2E7B5-B4B0-4746-BE50-A4C660BB42ED}" srcOrd="1" destOrd="0" presId="urn:microsoft.com/office/officeart/2005/8/layout/chart3"/>
    <dgm:cxn modelId="{5D06197A-0C37-467D-A775-EC2B026D9AF9}" type="presParOf" srcId="{C7E4EC77-2839-47D5-AFAD-6DA66E4A4E9F}" destId="{8ECD8C51-6BA5-4659-9DF6-CE8E148ABF5E}" srcOrd="0" destOrd="0" presId="urn:microsoft.com/office/officeart/2005/8/layout/chart3"/>
    <dgm:cxn modelId="{5F67C93B-24FD-46EC-A353-A2299A938B0F}" type="presParOf" srcId="{C7E4EC77-2839-47D5-AFAD-6DA66E4A4E9F}" destId="{94E2E7B5-B4B0-4746-BE50-A4C660BB42ED}" srcOrd="1" destOrd="0" presId="urn:microsoft.com/office/officeart/2005/8/layout/chart3"/>
    <dgm:cxn modelId="{933BFF5C-7B22-4B7A-B03A-D431B492CE88}" type="presParOf" srcId="{C7E4EC77-2839-47D5-AFAD-6DA66E4A4E9F}" destId="{D706699A-CC97-402A-A47C-664856C4D094}" srcOrd="2" destOrd="0" presId="urn:microsoft.com/office/officeart/2005/8/layout/chart3"/>
    <dgm:cxn modelId="{2099482C-4A14-4B22-95F4-F227C3552A9B}" type="presParOf" srcId="{C7E4EC77-2839-47D5-AFAD-6DA66E4A4E9F}" destId="{300E5A51-28A1-4138-8A04-CCFE827C04ED}" srcOrd="3" destOrd="0" presId="urn:microsoft.com/office/officeart/2005/8/layout/chart3"/>
    <dgm:cxn modelId="{12FBCA63-4DD7-4B3C-807D-64B3892ECDBF}" type="presParOf" srcId="{C7E4EC77-2839-47D5-AFAD-6DA66E4A4E9F}" destId="{F59CAB5C-EB77-455E-9EEC-B2636DECE591}" srcOrd="4" destOrd="0" presId="urn:microsoft.com/office/officeart/2005/8/layout/chart3"/>
    <dgm:cxn modelId="{2B935F2B-7EF5-4793-A54D-8E5A9194B502}" type="presParOf" srcId="{C7E4EC77-2839-47D5-AFAD-6DA66E4A4E9F}" destId="{66505D15-7E91-4C22-9393-A73C1E5CAD23}"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41DCB-05B5-4477-8C84-2216BD9CB5D1}"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US"/>
        </a:p>
      </dgm:t>
    </dgm:pt>
    <dgm:pt modelId="{0D6CBFC5-8F66-4F4A-A21F-2A6D170F6C4A}">
      <dgm:prSet phldrT="[Text]" custT="1"/>
      <dgm:spPr>
        <a:xfrm>
          <a:off x="1180781" y="236231"/>
          <a:ext cx="1073437" cy="644062"/>
        </a:xfrm>
        <a:prstGeom prst="rect">
          <a:avLst/>
        </a:prstGeo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sz="800" kern="1200" dirty="0">
              <a:solidFill>
                <a:srgbClr val="F5F5F5"/>
              </a:solidFill>
              <a:latin typeface="Lato" panose="020F0502020204030203" pitchFamily="34" charset="0"/>
              <a:ea typeface="Lato" panose="020F0502020204030203" pitchFamily="34" charset="0"/>
              <a:cs typeface="Lato" panose="020F0502020204030203" pitchFamily="34" charset="0"/>
            </a:rPr>
            <a:t>Deep Learning Sentiment</a:t>
          </a:r>
        </a:p>
      </dgm:t>
    </dgm:pt>
    <dgm:pt modelId="{72C9BF96-2A18-477D-87A8-E74F3FFCCE3A}" type="parTrans" cxnId="{2A38D66E-1A12-4A6E-A761-4754D7A92E02}">
      <dgm:prSet/>
      <dgm:spPr/>
      <dgm:t>
        <a:bodyPr/>
        <a:lstStyle/>
        <a:p>
          <a:endParaRPr lang="en-US" sz="1200"/>
        </a:p>
      </dgm:t>
    </dgm:pt>
    <dgm:pt modelId="{F5E8308B-DE46-4FF7-B1C8-CF913A52ACE6}" type="sibTrans" cxnId="{2A38D66E-1A12-4A6E-A761-4754D7A92E02}">
      <dgm:prSet/>
      <dgm:spPr/>
      <dgm:t>
        <a:bodyPr/>
        <a:lstStyle/>
        <a:p>
          <a:endParaRPr lang="en-US" sz="1200"/>
        </a:p>
      </dgm:t>
    </dgm:pt>
    <dgm:pt modelId="{C9224303-E8C1-42E6-87F6-9E0D49054E0C}">
      <dgm:prSet phldrT="[Text]" custT="1"/>
      <dgm:spPr>
        <a:xfrm>
          <a:off x="2361562" y="236231"/>
          <a:ext cx="1073437" cy="644062"/>
        </a:xfrm>
        <a:prstGeom prst="rect">
          <a:avLst/>
        </a:prstGeo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sz="900" kern="1200" dirty="0">
              <a:solidFill>
                <a:srgbClr val="F5F5F5"/>
              </a:solidFill>
              <a:latin typeface="Lato" panose="020F0502020204030203" pitchFamily="34" charset="0"/>
              <a:ea typeface="Lato" panose="020F0502020204030203" pitchFamily="34" charset="0"/>
              <a:cs typeface="Lato" panose="020F0502020204030203" pitchFamily="34" charset="0"/>
            </a:rPr>
            <a:t>Topic Sentiment</a:t>
          </a:r>
        </a:p>
      </dgm:t>
    </dgm:pt>
    <dgm:pt modelId="{604EC536-9ADB-4BB5-9273-AC8A845A4F22}" type="parTrans" cxnId="{CE9D014A-DA53-44AF-8A37-679856B822A3}">
      <dgm:prSet/>
      <dgm:spPr/>
      <dgm:t>
        <a:bodyPr/>
        <a:lstStyle/>
        <a:p>
          <a:endParaRPr lang="en-US" sz="1200"/>
        </a:p>
      </dgm:t>
    </dgm:pt>
    <dgm:pt modelId="{7F2F4B19-7039-4940-A3B7-1B69C1053F5A}" type="sibTrans" cxnId="{CE9D014A-DA53-44AF-8A37-679856B822A3}">
      <dgm:prSet/>
      <dgm:spPr/>
      <dgm:t>
        <a:bodyPr/>
        <a:lstStyle/>
        <a:p>
          <a:endParaRPr lang="en-US" sz="1200"/>
        </a:p>
      </dgm:t>
    </dgm:pt>
    <dgm:pt modelId="{9ABB23BA-90AB-4505-946D-BA59D8A60ADB}">
      <dgm:prSet phldrT="[Text]" custT="1"/>
      <dgm:spPr>
        <a:xfrm>
          <a:off x="0" y="987637"/>
          <a:ext cx="1073437" cy="644062"/>
        </a:xfrm>
        <a:prstGeom prst="rect">
          <a:avLst/>
        </a:prstGeo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sz="800" kern="1200" dirty="0">
              <a:solidFill>
                <a:srgbClr val="F5F5F5"/>
              </a:solidFill>
              <a:latin typeface="Lato" panose="020F0502020204030203" pitchFamily="34" charset="0"/>
              <a:ea typeface="Lato" panose="020F0502020204030203" pitchFamily="34" charset="0"/>
              <a:cs typeface="Lato" panose="020F0502020204030203" pitchFamily="34" charset="0"/>
            </a:rPr>
            <a:t>Personality Traits</a:t>
          </a:r>
        </a:p>
      </dgm:t>
    </dgm:pt>
    <dgm:pt modelId="{63769626-2D81-4E21-944B-5F63CE2E5E11}" type="parTrans" cxnId="{D5FE4463-C692-495F-A0F4-44D09652169D}">
      <dgm:prSet/>
      <dgm:spPr/>
      <dgm:t>
        <a:bodyPr/>
        <a:lstStyle/>
        <a:p>
          <a:endParaRPr lang="en-US" sz="1200"/>
        </a:p>
      </dgm:t>
    </dgm:pt>
    <dgm:pt modelId="{F565AC53-C261-4F26-8A82-B139C51F081E}" type="sibTrans" cxnId="{D5FE4463-C692-495F-A0F4-44D09652169D}">
      <dgm:prSet/>
      <dgm:spPr/>
      <dgm:t>
        <a:bodyPr/>
        <a:lstStyle/>
        <a:p>
          <a:endParaRPr lang="en-US" sz="1200"/>
        </a:p>
      </dgm:t>
    </dgm:pt>
    <dgm:pt modelId="{FAC3C9FD-4601-407E-BD98-464EDF110550}">
      <dgm:prSet phldrT="[Text]" custT="1"/>
      <dgm:spPr>
        <a:xfrm>
          <a:off x="1180781" y="987637"/>
          <a:ext cx="1073437" cy="644062"/>
        </a:xfrm>
        <a:prstGeom prst="rect">
          <a:avLst/>
        </a:prstGeo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sz="600" kern="1200" dirty="0">
              <a:solidFill>
                <a:srgbClr val="F5F5F5"/>
              </a:solidFill>
              <a:latin typeface="Lato" panose="020F0502020204030203" pitchFamily="34" charset="0"/>
              <a:ea typeface="Lato" panose="020F0502020204030203" pitchFamily="34" charset="0"/>
              <a:cs typeface="Lato" panose="020F0502020204030203" pitchFamily="34" charset="0"/>
            </a:rPr>
            <a:t>Psychographics</a:t>
          </a:r>
        </a:p>
      </dgm:t>
    </dgm:pt>
    <dgm:pt modelId="{53215C18-99F9-4329-8FD9-ADCDF73D5CB0}" type="parTrans" cxnId="{D204E4A9-3968-4B02-92CF-8EBA47F12B84}">
      <dgm:prSet/>
      <dgm:spPr/>
      <dgm:t>
        <a:bodyPr/>
        <a:lstStyle/>
        <a:p>
          <a:endParaRPr lang="en-US" sz="1200"/>
        </a:p>
      </dgm:t>
    </dgm:pt>
    <dgm:pt modelId="{E17DD854-5A85-49E5-AF64-54047D289237}" type="sibTrans" cxnId="{D204E4A9-3968-4B02-92CF-8EBA47F12B84}">
      <dgm:prSet/>
      <dgm:spPr/>
      <dgm:t>
        <a:bodyPr/>
        <a:lstStyle/>
        <a:p>
          <a:endParaRPr lang="en-US" sz="1200"/>
        </a:p>
      </dgm:t>
    </dgm:pt>
    <dgm:pt modelId="{731D5550-7B5E-45A8-A952-9ABB0B748372}">
      <dgm:prSet phldrT="[Text]" custT="1"/>
      <dgm:spPr>
        <a:xfrm>
          <a:off x="2361562" y="987637"/>
          <a:ext cx="1073437" cy="644062"/>
        </a:xfrm>
        <a:prstGeom prst="rect">
          <a:avLst/>
        </a:prstGeo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sz="600" kern="1200" dirty="0">
              <a:solidFill>
                <a:srgbClr val="F5F5F5"/>
              </a:solidFill>
              <a:latin typeface="Lato" panose="020F0502020204030203" pitchFamily="34" charset="0"/>
              <a:ea typeface="Lato" panose="020F0502020204030203" pitchFamily="34" charset="0"/>
              <a:cs typeface="Lato" panose="020F0502020204030203" pitchFamily="34" charset="0"/>
            </a:rPr>
            <a:t>Communication Style</a:t>
          </a:r>
        </a:p>
      </dgm:t>
    </dgm:pt>
    <dgm:pt modelId="{C81CAD60-EB61-4CA3-A228-714C2ECD73E9}" type="parTrans" cxnId="{91083517-E9C7-4E68-BE74-A67C7854D4EE}">
      <dgm:prSet/>
      <dgm:spPr/>
      <dgm:t>
        <a:bodyPr/>
        <a:lstStyle/>
        <a:p>
          <a:endParaRPr lang="en-US" sz="1200"/>
        </a:p>
      </dgm:t>
    </dgm:pt>
    <dgm:pt modelId="{86ACE2D2-C79E-4CB1-95CD-8B68C8013A4F}" type="sibTrans" cxnId="{91083517-E9C7-4E68-BE74-A67C7854D4EE}">
      <dgm:prSet/>
      <dgm:spPr/>
      <dgm:t>
        <a:bodyPr/>
        <a:lstStyle/>
        <a:p>
          <a:endParaRPr lang="en-US" sz="1200"/>
        </a:p>
      </dgm:t>
    </dgm:pt>
    <dgm:pt modelId="{41486865-8033-48F3-9A2E-D1DCAE919311}">
      <dgm:prSet phldrT="[Text]" custT="1"/>
      <dgm:spPr>
        <a:xfrm>
          <a:off x="0" y="1739043"/>
          <a:ext cx="1073437" cy="644062"/>
        </a:xfrm>
        <a:prstGeom prst="rect">
          <a:avLst/>
        </a:prstGeo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sz="600" kern="1200" dirty="0">
              <a:solidFill>
                <a:srgbClr val="F5F5F5"/>
              </a:solidFill>
              <a:latin typeface="Lato" panose="020F0502020204030203" pitchFamily="34" charset="0"/>
              <a:ea typeface="Lato" panose="020F0502020204030203" pitchFamily="34" charset="0"/>
              <a:cs typeface="Lato" panose="020F0502020204030203" pitchFamily="34" charset="0"/>
            </a:rPr>
            <a:t>Brand Recommendation</a:t>
          </a:r>
        </a:p>
      </dgm:t>
    </dgm:pt>
    <dgm:pt modelId="{3D3F9347-D3C1-49CC-B73C-655672BFDCA5}" type="parTrans" cxnId="{5CED7A8F-135C-4FCC-9C1F-D7D82F5D5C6A}">
      <dgm:prSet/>
      <dgm:spPr/>
      <dgm:t>
        <a:bodyPr/>
        <a:lstStyle/>
        <a:p>
          <a:endParaRPr lang="en-US" sz="1200"/>
        </a:p>
      </dgm:t>
    </dgm:pt>
    <dgm:pt modelId="{142C9926-08EB-4576-89D4-E6D192ECB815}" type="sibTrans" cxnId="{5CED7A8F-135C-4FCC-9C1F-D7D82F5D5C6A}">
      <dgm:prSet/>
      <dgm:spPr/>
      <dgm:t>
        <a:bodyPr/>
        <a:lstStyle/>
        <a:p>
          <a:endParaRPr lang="en-US" sz="1200"/>
        </a:p>
      </dgm:t>
    </dgm:pt>
    <dgm:pt modelId="{8A9E94DC-59D7-4317-9B6C-28444ADEA667}">
      <dgm:prSet phldrT="[Text]"/>
      <dgm:spPr>
        <a:xfrm>
          <a:off x="0" y="1739043"/>
          <a:ext cx="1073437" cy="644062"/>
        </a:xfr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dirty="0">
              <a:solidFill>
                <a:srgbClr val="F5F5F5"/>
              </a:solidFill>
              <a:latin typeface="Lato" panose="020F0502020204030203" pitchFamily="34" charset="0"/>
              <a:ea typeface="Lato" panose="020F0502020204030203" pitchFamily="34" charset="0"/>
              <a:cs typeface="Lato" panose="020F0502020204030203" pitchFamily="34" charset="0"/>
            </a:rPr>
            <a:t>Emotions</a:t>
          </a:r>
        </a:p>
      </dgm:t>
    </dgm:pt>
    <dgm:pt modelId="{0238B213-F751-4FF7-A279-DE9D5473F459}" type="parTrans" cxnId="{3B17BFD9-50E7-4273-845B-14D513078E57}">
      <dgm:prSet/>
      <dgm:spPr/>
      <dgm:t>
        <a:bodyPr/>
        <a:lstStyle/>
        <a:p>
          <a:endParaRPr lang="de-DE"/>
        </a:p>
      </dgm:t>
    </dgm:pt>
    <dgm:pt modelId="{990C0CC9-C332-49E0-916D-44ED149751BA}" type="sibTrans" cxnId="{3B17BFD9-50E7-4273-845B-14D513078E57}">
      <dgm:prSet/>
      <dgm:spPr/>
      <dgm:t>
        <a:bodyPr/>
        <a:lstStyle/>
        <a:p>
          <a:endParaRPr lang="de-DE"/>
        </a:p>
      </dgm:t>
    </dgm:pt>
    <dgm:pt modelId="{71A133DD-05A9-40BD-8077-0687A730A83E}">
      <dgm:prSet phldrT="[Text]"/>
      <dgm:spPr>
        <a:xfrm>
          <a:off x="0" y="1739043"/>
          <a:ext cx="1073437" cy="644062"/>
        </a:xfr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dirty="0">
              <a:solidFill>
                <a:srgbClr val="F5F5F5"/>
              </a:solidFill>
              <a:latin typeface="Lato" panose="020F0502020204030203" pitchFamily="34" charset="0"/>
              <a:ea typeface="Lato" panose="020F0502020204030203" pitchFamily="34" charset="0"/>
              <a:cs typeface="Lato" panose="020F0502020204030203" pitchFamily="34" charset="0"/>
            </a:rPr>
            <a:t>Rating Impact Analysis</a:t>
          </a:r>
        </a:p>
      </dgm:t>
    </dgm:pt>
    <dgm:pt modelId="{963C419B-33BB-4E50-B8B1-057333ABA9F5}" type="parTrans" cxnId="{50B70D45-0EEF-4A9C-BCD8-4E0B1B6215C5}">
      <dgm:prSet/>
      <dgm:spPr/>
      <dgm:t>
        <a:bodyPr/>
        <a:lstStyle/>
        <a:p>
          <a:endParaRPr lang="de-DE"/>
        </a:p>
      </dgm:t>
    </dgm:pt>
    <dgm:pt modelId="{815DE7AB-2425-40BD-B812-4E6EEE302337}" type="sibTrans" cxnId="{50B70D45-0EEF-4A9C-BCD8-4E0B1B6215C5}">
      <dgm:prSet/>
      <dgm:spPr/>
      <dgm:t>
        <a:bodyPr/>
        <a:lstStyle/>
        <a:p>
          <a:endParaRPr lang="de-DE"/>
        </a:p>
      </dgm:t>
    </dgm:pt>
    <dgm:pt modelId="{9315166F-3E01-4F34-A3FD-A49AC9FC8525}">
      <dgm:prSet phldrT="[Text]"/>
      <dgm:spPr>
        <a:xfrm>
          <a:off x="0" y="1739043"/>
          <a:ext cx="1073437" cy="644062"/>
        </a:xfr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dirty="0">
              <a:solidFill>
                <a:srgbClr val="F5F5F5"/>
              </a:solidFill>
              <a:latin typeface="Lato" panose="020F0502020204030203" pitchFamily="34" charset="0"/>
              <a:ea typeface="Lato" panose="020F0502020204030203" pitchFamily="34" charset="0"/>
              <a:cs typeface="Lato" panose="020F0502020204030203" pitchFamily="34" charset="0"/>
            </a:rPr>
            <a:t>Open End-Coding</a:t>
          </a:r>
        </a:p>
      </dgm:t>
    </dgm:pt>
    <dgm:pt modelId="{08746917-31B5-48CD-BCD9-DE3903BFE398}" type="parTrans" cxnId="{40E47E41-DBBD-4EA2-9946-08071C2BA106}">
      <dgm:prSet/>
      <dgm:spPr/>
      <dgm:t>
        <a:bodyPr/>
        <a:lstStyle/>
        <a:p>
          <a:endParaRPr lang="de-DE"/>
        </a:p>
      </dgm:t>
    </dgm:pt>
    <dgm:pt modelId="{804064F2-3893-4E66-84B3-666CC6E431B0}" type="sibTrans" cxnId="{40E47E41-DBBD-4EA2-9946-08071C2BA106}">
      <dgm:prSet/>
      <dgm:spPr/>
      <dgm:t>
        <a:bodyPr/>
        <a:lstStyle/>
        <a:p>
          <a:endParaRPr lang="de-DE"/>
        </a:p>
      </dgm:t>
    </dgm:pt>
    <dgm:pt modelId="{37A1D5AE-8DF7-433A-93AD-738B2ECBF1C3}" type="pres">
      <dgm:prSet presAssocID="{0FC41DCB-05B5-4477-8C84-2216BD9CB5D1}" presName="diagram" presStyleCnt="0">
        <dgm:presLayoutVars>
          <dgm:dir/>
          <dgm:resizeHandles val="exact"/>
        </dgm:presLayoutVars>
      </dgm:prSet>
      <dgm:spPr/>
    </dgm:pt>
    <dgm:pt modelId="{AAC018F2-F6FB-434B-8269-9BB28CE6DB62}" type="pres">
      <dgm:prSet presAssocID="{0D6CBFC5-8F66-4F4A-A21F-2A6D170F6C4A}" presName="node" presStyleLbl="node1" presStyleIdx="0" presStyleCnt="9" custLinFactX="8358" custLinFactNeighborX="100000" custLinFactNeighborY="4110">
        <dgm:presLayoutVars>
          <dgm:bulletEnabled val="1"/>
        </dgm:presLayoutVars>
      </dgm:prSet>
      <dgm:spPr/>
    </dgm:pt>
    <dgm:pt modelId="{503A8D61-F572-4B77-BF63-0CEB6E6D1EBD}" type="pres">
      <dgm:prSet presAssocID="{F5E8308B-DE46-4FF7-B1C8-CF913A52ACE6}" presName="sibTrans" presStyleCnt="0"/>
      <dgm:spPr/>
    </dgm:pt>
    <dgm:pt modelId="{5CAC18E8-98E9-466D-925D-3240CDB06FB3}" type="pres">
      <dgm:prSet presAssocID="{C9224303-E8C1-42E6-87F6-9E0D49054E0C}" presName="node" presStyleLbl="node1" presStyleIdx="1" presStyleCnt="9" custLinFactX="-13108" custLinFactNeighborX="-100000" custLinFactNeighborY="1922">
        <dgm:presLayoutVars>
          <dgm:bulletEnabled val="1"/>
        </dgm:presLayoutVars>
      </dgm:prSet>
      <dgm:spPr/>
    </dgm:pt>
    <dgm:pt modelId="{5F642CA7-71BF-4FDB-BA51-0C34DDD8EF09}" type="pres">
      <dgm:prSet presAssocID="{7F2F4B19-7039-4940-A3B7-1B69C1053F5A}" presName="sibTrans" presStyleCnt="0"/>
      <dgm:spPr/>
    </dgm:pt>
    <dgm:pt modelId="{0A6C03D6-42FF-4BB5-9B53-ED09C8B93E2F}" type="pres">
      <dgm:prSet presAssocID="{9ABB23BA-90AB-4505-946D-BA59D8A60ADB}" presName="node" presStyleLbl="node1" presStyleIdx="2" presStyleCnt="9" custLinFactNeighborX="-724">
        <dgm:presLayoutVars>
          <dgm:bulletEnabled val="1"/>
        </dgm:presLayoutVars>
      </dgm:prSet>
      <dgm:spPr/>
    </dgm:pt>
    <dgm:pt modelId="{DF4C2E4E-88B1-4EC9-9196-0F336FA2AE4B}" type="pres">
      <dgm:prSet presAssocID="{F565AC53-C261-4F26-8A82-B139C51F081E}" presName="sibTrans" presStyleCnt="0"/>
      <dgm:spPr/>
    </dgm:pt>
    <dgm:pt modelId="{E1EB1292-29BF-4DC6-BAA9-AD56D5EA32E6}" type="pres">
      <dgm:prSet presAssocID="{FAC3C9FD-4601-407E-BD98-464EDF110550}" presName="node" presStyleLbl="node1" presStyleIdx="3" presStyleCnt="9">
        <dgm:presLayoutVars>
          <dgm:bulletEnabled val="1"/>
        </dgm:presLayoutVars>
      </dgm:prSet>
      <dgm:spPr/>
    </dgm:pt>
    <dgm:pt modelId="{8D202FCC-14B4-4990-81DD-FE543706B437}" type="pres">
      <dgm:prSet presAssocID="{E17DD854-5A85-49E5-AF64-54047D289237}" presName="sibTrans" presStyleCnt="0"/>
      <dgm:spPr/>
    </dgm:pt>
    <dgm:pt modelId="{27A4970A-E085-4545-AECF-2838703C577E}" type="pres">
      <dgm:prSet presAssocID="{731D5550-7B5E-45A8-A952-9ABB0B748372}" presName="node" presStyleLbl="node1" presStyleIdx="4" presStyleCnt="9">
        <dgm:presLayoutVars>
          <dgm:bulletEnabled val="1"/>
        </dgm:presLayoutVars>
      </dgm:prSet>
      <dgm:spPr/>
    </dgm:pt>
    <dgm:pt modelId="{40E231F1-C3A7-4781-AC4E-DDB1865D56FA}" type="pres">
      <dgm:prSet presAssocID="{86ACE2D2-C79E-4CB1-95CD-8B68C8013A4F}" presName="sibTrans" presStyleCnt="0"/>
      <dgm:spPr/>
    </dgm:pt>
    <dgm:pt modelId="{25E1E9B7-5795-49AD-A4FB-EEF705B0CB7B}" type="pres">
      <dgm:prSet presAssocID="{41486865-8033-48F3-9A2E-D1DCAE919311}" presName="node" presStyleLbl="node1" presStyleIdx="5" presStyleCnt="9">
        <dgm:presLayoutVars>
          <dgm:bulletEnabled val="1"/>
        </dgm:presLayoutVars>
      </dgm:prSet>
      <dgm:spPr/>
    </dgm:pt>
    <dgm:pt modelId="{B42646F0-8D9C-4924-AA29-FACB644B16BF}" type="pres">
      <dgm:prSet presAssocID="{142C9926-08EB-4576-89D4-E6D192ECB815}" presName="sibTrans" presStyleCnt="0"/>
      <dgm:spPr/>
    </dgm:pt>
    <dgm:pt modelId="{8FD5B556-8B43-4F81-B1A6-19FD236129DF}" type="pres">
      <dgm:prSet presAssocID="{8A9E94DC-59D7-4317-9B6C-28444ADEA667}" presName="node" presStyleLbl="node1" presStyleIdx="6" presStyleCnt="9">
        <dgm:presLayoutVars>
          <dgm:bulletEnabled val="1"/>
        </dgm:presLayoutVars>
      </dgm:prSet>
      <dgm:spPr>
        <a:prstGeom prst="rect">
          <a:avLst/>
        </a:prstGeom>
      </dgm:spPr>
    </dgm:pt>
    <dgm:pt modelId="{47F5A3B3-7733-4BE5-964C-C3BA373F89B8}" type="pres">
      <dgm:prSet presAssocID="{990C0CC9-C332-49E0-916D-44ED149751BA}" presName="sibTrans" presStyleCnt="0"/>
      <dgm:spPr/>
    </dgm:pt>
    <dgm:pt modelId="{21A65578-89F8-4C6D-B844-1F5E5BE88AA8}" type="pres">
      <dgm:prSet presAssocID="{71A133DD-05A9-40BD-8077-0687A730A83E}" presName="node" presStyleLbl="node1" presStyleIdx="7" presStyleCnt="9">
        <dgm:presLayoutVars>
          <dgm:bulletEnabled val="1"/>
        </dgm:presLayoutVars>
      </dgm:prSet>
      <dgm:spPr>
        <a:prstGeom prst="rect">
          <a:avLst/>
        </a:prstGeom>
      </dgm:spPr>
    </dgm:pt>
    <dgm:pt modelId="{52C6E4F0-33A2-457B-9EEC-8C9696F839AE}" type="pres">
      <dgm:prSet presAssocID="{815DE7AB-2425-40BD-B812-4E6EEE302337}" presName="sibTrans" presStyleCnt="0"/>
      <dgm:spPr/>
    </dgm:pt>
    <dgm:pt modelId="{12B78695-56CF-4480-8439-2AFBE11F64E1}" type="pres">
      <dgm:prSet presAssocID="{9315166F-3E01-4F34-A3FD-A49AC9FC8525}" presName="node" presStyleLbl="node1" presStyleIdx="8" presStyleCnt="9">
        <dgm:presLayoutVars>
          <dgm:bulletEnabled val="1"/>
        </dgm:presLayoutVars>
      </dgm:prSet>
      <dgm:spPr>
        <a:prstGeom prst="rect">
          <a:avLst/>
        </a:prstGeom>
      </dgm:spPr>
    </dgm:pt>
  </dgm:ptLst>
  <dgm:cxnLst>
    <dgm:cxn modelId="{33024201-43CA-405C-A166-C570DFC7949F}" type="presOf" srcId="{9315166F-3E01-4F34-A3FD-A49AC9FC8525}" destId="{12B78695-56CF-4480-8439-2AFBE11F64E1}" srcOrd="0" destOrd="0" presId="urn:microsoft.com/office/officeart/2005/8/layout/default"/>
    <dgm:cxn modelId="{3C423108-0655-4038-934E-89AFB888500E}" type="presOf" srcId="{C9224303-E8C1-42E6-87F6-9E0D49054E0C}" destId="{5CAC18E8-98E9-466D-925D-3240CDB06FB3}" srcOrd="0" destOrd="0" presId="urn:microsoft.com/office/officeart/2005/8/layout/default"/>
    <dgm:cxn modelId="{91083517-E9C7-4E68-BE74-A67C7854D4EE}" srcId="{0FC41DCB-05B5-4477-8C84-2216BD9CB5D1}" destId="{731D5550-7B5E-45A8-A952-9ABB0B748372}" srcOrd="4" destOrd="0" parTransId="{C81CAD60-EB61-4CA3-A228-714C2ECD73E9}" sibTransId="{86ACE2D2-C79E-4CB1-95CD-8B68C8013A4F}"/>
    <dgm:cxn modelId="{36101E30-C776-43F7-B7ED-CC0930FC70D0}" type="presOf" srcId="{0D6CBFC5-8F66-4F4A-A21F-2A6D170F6C4A}" destId="{AAC018F2-F6FB-434B-8269-9BB28CE6DB62}" srcOrd="0" destOrd="0" presId="urn:microsoft.com/office/officeart/2005/8/layout/default"/>
    <dgm:cxn modelId="{CFCAD533-BEA1-4031-809E-60FBFC0A9ADE}" type="presOf" srcId="{8A9E94DC-59D7-4317-9B6C-28444ADEA667}" destId="{8FD5B556-8B43-4F81-B1A6-19FD236129DF}" srcOrd="0" destOrd="0" presId="urn:microsoft.com/office/officeart/2005/8/layout/default"/>
    <dgm:cxn modelId="{40E47E41-DBBD-4EA2-9946-08071C2BA106}" srcId="{0FC41DCB-05B5-4477-8C84-2216BD9CB5D1}" destId="{9315166F-3E01-4F34-A3FD-A49AC9FC8525}" srcOrd="8" destOrd="0" parTransId="{08746917-31B5-48CD-BCD9-DE3903BFE398}" sibTransId="{804064F2-3893-4E66-84B3-666CC6E431B0}"/>
    <dgm:cxn modelId="{D5FE4463-C692-495F-A0F4-44D09652169D}" srcId="{0FC41DCB-05B5-4477-8C84-2216BD9CB5D1}" destId="{9ABB23BA-90AB-4505-946D-BA59D8A60ADB}" srcOrd="2" destOrd="0" parTransId="{63769626-2D81-4E21-944B-5F63CE2E5E11}" sibTransId="{F565AC53-C261-4F26-8A82-B139C51F081E}"/>
    <dgm:cxn modelId="{50B70D45-0EEF-4A9C-BCD8-4E0B1B6215C5}" srcId="{0FC41DCB-05B5-4477-8C84-2216BD9CB5D1}" destId="{71A133DD-05A9-40BD-8077-0687A730A83E}" srcOrd="7" destOrd="0" parTransId="{963C419B-33BB-4E50-B8B1-057333ABA9F5}" sibTransId="{815DE7AB-2425-40BD-B812-4E6EEE302337}"/>
    <dgm:cxn modelId="{CE9D014A-DA53-44AF-8A37-679856B822A3}" srcId="{0FC41DCB-05B5-4477-8C84-2216BD9CB5D1}" destId="{C9224303-E8C1-42E6-87F6-9E0D49054E0C}" srcOrd="1" destOrd="0" parTransId="{604EC536-9ADB-4BB5-9273-AC8A845A4F22}" sibTransId="{7F2F4B19-7039-4940-A3B7-1B69C1053F5A}"/>
    <dgm:cxn modelId="{2A38D66E-1A12-4A6E-A761-4754D7A92E02}" srcId="{0FC41DCB-05B5-4477-8C84-2216BD9CB5D1}" destId="{0D6CBFC5-8F66-4F4A-A21F-2A6D170F6C4A}" srcOrd="0" destOrd="0" parTransId="{72C9BF96-2A18-477D-87A8-E74F3FFCCE3A}" sibTransId="{F5E8308B-DE46-4FF7-B1C8-CF913A52ACE6}"/>
    <dgm:cxn modelId="{E28E7852-E90B-4D59-B5B4-ECC684BD6E6D}" type="presOf" srcId="{0FC41DCB-05B5-4477-8C84-2216BD9CB5D1}" destId="{37A1D5AE-8DF7-433A-93AD-738B2ECBF1C3}" srcOrd="0" destOrd="0" presId="urn:microsoft.com/office/officeart/2005/8/layout/default"/>
    <dgm:cxn modelId="{9EC9F273-B3E4-42A3-B040-2E0628C35A48}" type="presOf" srcId="{71A133DD-05A9-40BD-8077-0687A730A83E}" destId="{21A65578-89F8-4C6D-B844-1F5E5BE88AA8}" srcOrd="0" destOrd="0" presId="urn:microsoft.com/office/officeart/2005/8/layout/default"/>
    <dgm:cxn modelId="{5CED7A8F-135C-4FCC-9C1F-D7D82F5D5C6A}" srcId="{0FC41DCB-05B5-4477-8C84-2216BD9CB5D1}" destId="{41486865-8033-48F3-9A2E-D1DCAE919311}" srcOrd="5" destOrd="0" parTransId="{3D3F9347-D3C1-49CC-B73C-655672BFDCA5}" sibTransId="{142C9926-08EB-4576-89D4-E6D192ECB815}"/>
    <dgm:cxn modelId="{728BD78F-416E-4300-8329-FEC96BF4918D}" type="presOf" srcId="{41486865-8033-48F3-9A2E-D1DCAE919311}" destId="{25E1E9B7-5795-49AD-A4FB-EEF705B0CB7B}" srcOrd="0" destOrd="0" presId="urn:microsoft.com/office/officeart/2005/8/layout/default"/>
    <dgm:cxn modelId="{D204E4A9-3968-4B02-92CF-8EBA47F12B84}" srcId="{0FC41DCB-05B5-4477-8C84-2216BD9CB5D1}" destId="{FAC3C9FD-4601-407E-BD98-464EDF110550}" srcOrd="3" destOrd="0" parTransId="{53215C18-99F9-4329-8FD9-ADCDF73D5CB0}" sibTransId="{E17DD854-5A85-49E5-AF64-54047D289237}"/>
    <dgm:cxn modelId="{D940C1D2-6200-45B6-B27D-2288D3CF2659}" type="presOf" srcId="{FAC3C9FD-4601-407E-BD98-464EDF110550}" destId="{E1EB1292-29BF-4DC6-BAA9-AD56D5EA32E6}" srcOrd="0" destOrd="0" presId="urn:microsoft.com/office/officeart/2005/8/layout/default"/>
    <dgm:cxn modelId="{3B17BFD9-50E7-4273-845B-14D513078E57}" srcId="{0FC41DCB-05B5-4477-8C84-2216BD9CB5D1}" destId="{8A9E94DC-59D7-4317-9B6C-28444ADEA667}" srcOrd="6" destOrd="0" parTransId="{0238B213-F751-4FF7-A279-DE9D5473F459}" sibTransId="{990C0CC9-C332-49E0-916D-44ED149751BA}"/>
    <dgm:cxn modelId="{9483BFEC-11E5-46D3-A57A-A62CEB6A2573}" type="presOf" srcId="{731D5550-7B5E-45A8-A952-9ABB0B748372}" destId="{27A4970A-E085-4545-AECF-2838703C577E}" srcOrd="0" destOrd="0" presId="urn:microsoft.com/office/officeart/2005/8/layout/default"/>
    <dgm:cxn modelId="{48D393FB-00FE-487A-A1A2-0279955CA02E}" type="presOf" srcId="{9ABB23BA-90AB-4505-946D-BA59D8A60ADB}" destId="{0A6C03D6-42FF-4BB5-9B53-ED09C8B93E2F}" srcOrd="0" destOrd="0" presId="urn:microsoft.com/office/officeart/2005/8/layout/default"/>
    <dgm:cxn modelId="{36431036-CDE4-435B-8FE9-4F7DA28F8D4C}" type="presParOf" srcId="{37A1D5AE-8DF7-433A-93AD-738B2ECBF1C3}" destId="{AAC018F2-F6FB-434B-8269-9BB28CE6DB62}" srcOrd="0" destOrd="0" presId="urn:microsoft.com/office/officeart/2005/8/layout/default"/>
    <dgm:cxn modelId="{E2444FF1-CE81-4DDB-A6D6-7AB4ED7678F5}" type="presParOf" srcId="{37A1D5AE-8DF7-433A-93AD-738B2ECBF1C3}" destId="{503A8D61-F572-4B77-BF63-0CEB6E6D1EBD}" srcOrd="1" destOrd="0" presId="urn:microsoft.com/office/officeart/2005/8/layout/default"/>
    <dgm:cxn modelId="{F0F69175-28CC-4515-8458-216E103FD350}" type="presParOf" srcId="{37A1D5AE-8DF7-433A-93AD-738B2ECBF1C3}" destId="{5CAC18E8-98E9-466D-925D-3240CDB06FB3}" srcOrd="2" destOrd="0" presId="urn:microsoft.com/office/officeart/2005/8/layout/default"/>
    <dgm:cxn modelId="{C5A14CF2-97D7-48A3-B3F1-45327C8353D0}" type="presParOf" srcId="{37A1D5AE-8DF7-433A-93AD-738B2ECBF1C3}" destId="{5F642CA7-71BF-4FDB-BA51-0C34DDD8EF09}" srcOrd="3" destOrd="0" presId="urn:microsoft.com/office/officeart/2005/8/layout/default"/>
    <dgm:cxn modelId="{0C37FD4B-1642-4150-A4FF-3ADA6FAA3CB2}" type="presParOf" srcId="{37A1D5AE-8DF7-433A-93AD-738B2ECBF1C3}" destId="{0A6C03D6-42FF-4BB5-9B53-ED09C8B93E2F}" srcOrd="4" destOrd="0" presId="urn:microsoft.com/office/officeart/2005/8/layout/default"/>
    <dgm:cxn modelId="{368FD942-6C6A-42E6-9552-B2E179ED2452}" type="presParOf" srcId="{37A1D5AE-8DF7-433A-93AD-738B2ECBF1C3}" destId="{DF4C2E4E-88B1-4EC9-9196-0F336FA2AE4B}" srcOrd="5" destOrd="0" presId="urn:microsoft.com/office/officeart/2005/8/layout/default"/>
    <dgm:cxn modelId="{C62A41D3-3705-4102-931B-A5CB6EE73873}" type="presParOf" srcId="{37A1D5AE-8DF7-433A-93AD-738B2ECBF1C3}" destId="{E1EB1292-29BF-4DC6-BAA9-AD56D5EA32E6}" srcOrd="6" destOrd="0" presId="urn:microsoft.com/office/officeart/2005/8/layout/default"/>
    <dgm:cxn modelId="{1294FBEF-5F1E-400A-AE80-0228F26C3D07}" type="presParOf" srcId="{37A1D5AE-8DF7-433A-93AD-738B2ECBF1C3}" destId="{8D202FCC-14B4-4990-81DD-FE543706B437}" srcOrd="7" destOrd="0" presId="urn:microsoft.com/office/officeart/2005/8/layout/default"/>
    <dgm:cxn modelId="{49B44D2C-0A86-43CA-9222-99CAAF1404F2}" type="presParOf" srcId="{37A1D5AE-8DF7-433A-93AD-738B2ECBF1C3}" destId="{27A4970A-E085-4545-AECF-2838703C577E}" srcOrd="8" destOrd="0" presId="urn:microsoft.com/office/officeart/2005/8/layout/default"/>
    <dgm:cxn modelId="{54957D3B-B1A0-4DC3-9CF8-4D244BB5FD09}" type="presParOf" srcId="{37A1D5AE-8DF7-433A-93AD-738B2ECBF1C3}" destId="{40E231F1-C3A7-4781-AC4E-DDB1865D56FA}" srcOrd="9" destOrd="0" presId="urn:microsoft.com/office/officeart/2005/8/layout/default"/>
    <dgm:cxn modelId="{39A9731E-0304-42AE-8887-CB9AF08B7E81}" type="presParOf" srcId="{37A1D5AE-8DF7-433A-93AD-738B2ECBF1C3}" destId="{25E1E9B7-5795-49AD-A4FB-EEF705B0CB7B}" srcOrd="10" destOrd="0" presId="urn:microsoft.com/office/officeart/2005/8/layout/default"/>
    <dgm:cxn modelId="{73E8E2ED-2FB2-4CFD-83D6-3F35ACB9167F}" type="presParOf" srcId="{37A1D5AE-8DF7-433A-93AD-738B2ECBF1C3}" destId="{B42646F0-8D9C-4924-AA29-FACB644B16BF}" srcOrd="11" destOrd="0" presId="urn:microsoft.com/office/officeart/2005/8/layout/default"/>
    <dgm:cxn modelId="{1BE3BD93-DDB4-4726-A072-BB1050C8EF1A}" type="presParOf" srcId="{37A1D5AE-8DF7-433A-93AD-738B2ECBF1C3}" destId="{8FD5B556-8B43-4F81-B1A6-19FD236129DF}" srcOrd="12" destOrd="0" presId="urn:microsoft.com/office/officeart/2005/8/layout/default"/>
    <dgm:cxn modelId="{42ECB5C3-F70B-484F-842E-7DABCC288789}" type="presParOf" srcId="{37A1D5AE-8DF7-433A-93AD-738B2ECBF1C3}" destId="{47F5A3B3-7733-4BE5-964C-C3BA373F89B8}" srcOrd="13" destOrd="0" presId="urn:microsoft.com/office/officeart/2005/8/layout/default"/>
    <dgm:cxn modelId="{83949FB9-0CEB-4A44-8227-A1C67DEBAA9F}" type="presParOf" srcId="{37A1D5AE-8DF7-433A-93AD-738B2ECBF1C3}" destId="{21A65578-89F8-4C6D-B844-1F5E5BE88AA8}" srcOrd="14" destOrd="0" presId="urn:microsoft.com/office/officeart/2005/8/layout/default"/>
    <dgm:cxn modelId="{B4AAA92D-905D-40B5-BB41-8F0B35910ADC}" type="presParOf" srcId="{37A1D5AE-8DF7-433A-93AD-738B2ECBF1C3}" destId="{52C6E4F0-33A2-457B-9EEC-8C9696F839AE}" srcOrd="15" destOrd="0" presId="urn:microsoft.com/office/officeart/2005/8/layout/default"/>
    <dgm:cxn modelId="{B856DB9B-3081-4045-9E3C-F2F141944E27}" type="presParOf" srcId="{37A1D5AE-8DF7-433A-93AD-738B2ECBF1C3}" destId="{12B78695-56CF-4480-8439-2AFBE11F64E1}" srcOrd="1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41DCB-05B5-4477-8C84-2216BD9CB5D1}"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US"/>
        </a:p>
      </dgm:t>
    </dgm:pt>
    <dgm:pt modelId="{0D6CBFC5-8F66-4F4A-A21F-2A6D170F6C4A}">
      <dgm:prSet phldrT="[Text]" custT="1"/>
      <dgm:spPr>
        <a:xfrm>
          <a:off x="1180781" y="236231"/>
          <a:ext cx="1073437" cy="644062"/>
        </a:xfrm>
        <a:prstGeom prst="rect">
          <a:avLst/>
        </a:prstGeo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sz="1200" kern="1200" dirty="0">
              <a:solidFill>
                <a:srgbClr val="F5F5F5"/>
              </a:solidFill>
              <a:latin typeface="Lato" panose="020F0502020204030203" pitchFamily="34" charset="0"/>
              <a:ea typeface="Lato" panose="020F0502020204030203" pitchFamily="34" charset="0"/>
              <a:cs typeface="Lato" panose="020F0502020204030203" pitchFamily="34" charset="0"/>
            </a:rPr>
            <a:t>Deep Learning Sentiment</a:t>
          </a:r>
        </a:p>
      </dgm:t>
    </dgm:pt>
    <dgm:pt modelId="{72C9BF96-2A18-477D-87A8-E74F3FFCCE3A}" type="parTrans" cxnId="{2A38D66E-1A12-4A6E-A761-4754D7A92E02}">
      <dgm:prSet/>
      <dgm:spPr/>
      <dgm:t>
        <a:bodyPr/>
        <a:lstStyle/>
        <a:p>
          <a:endParaRPr lang="en-US"/>
        </a:p>
      </dgm:t>
    </dgm:pt>
    <dgm:pt modelId="{F5E8308B-DE46-4FF7-B1C8-CF913A52ACE6}" type="sibTrans" cxnId="{2A38D66E-1A12-4A6E-A761-4754D7A92E02}">
      <dgm:prSet/>
      <dgm:spPr/>
      <dgm:t>
        <a:bodyPr/>
        <a:lstStyle/>
        <a:p>
          <a:endParaRPr lang="en-US"/>
        </a:p>
      </dgm:t>
    </dgm:pt>
    <dgm:pt modelId="{C9224303-E8C1-42E6-87F6-9E0D49054E0C}">
      <dgm:prSet phldrT="[Text]" custT="1"/>
      <dgm:spPr>
        <a:xfrm>
          <a:off x="2361562" y="236231"/>
          <a:ext cx="1073437" cy="644062"/>
        </a:xfrm>
        <a:prstGeom prst="rect">
          <a:avLst/>
        </a:prstGeo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sz="1200" kern="1200" dirty="0">
              <a:solidFill>
                <a:srgbClr val="F5F5F5"/>
              </a:solidFill>
              <a:latin typeface="Lato" panose="020F0502020204030203" pitchFamily="34" charset="0"/>
              <a:ea typeface="Lato" panose="020F0502020204030203" pitchFamily="34" charset="0"/>
              <a:cs typeface="Lato" panose="020F0502020204030203" pitchFamily="34" charset="0"/>
            </a:rPr>
            <a:t>Topic Sentiment</a:t>
          </a:r>
        </a:p>
      </dgm:t>
    </dgm:pt>
    <dgm:pt modelId="{604EC536-9ADB-4BB5-9273-AC8A845A4F22}" type="parTrans" cxnId="{CE9D014A-DA53-44AF-8A37-679856B822A3}">
      <dgm:prSet/>
      <dgm:spPr/>
      <dgm:t>
        <a:bodyPr/>
        <a:lstStyle/>
        <a:p>
          <a:endParaRPr lang="en-US"/>
        </a:p>
      </dgm:t>
    </dgm:pt>
    <dgm:pt modelId="{7F2F4B19-7039-4940-A3B7-1B69C1053F5A}" type="sibTrans" cxnId="{CE9D014A-DA53-44AF-8A37-679856B822A3}">
      <dgm:prSet/>
      <dgm:spPr/>
      <dgm:t>
        <a:bodyPr/>
        <a:lstStyle/>
        <a:p>
          <a:endParaRPr lang="en-US"/>
        </a:p>
      </dgm:t>
    </dgm:pt>
    <dgm:pt modelId="{9ABB23BA-90AB-4505-946D-BA59D8A60ADB}">
      <dgm:prSet phldrT="[Text]" custT="1"/>
      <dgm:spPr>
        <a:xfrm>
          <a:off x="0" y="987637"/>
          <a:ext cx="1073437" cy="644062"/>
        </a:xfrm>
        <a:prstGeom prst="rect">
          <a:avLst/>
        </a:prstGeo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sz="1100" kern="1200" dirty="0">
              <a:solidFill>
                <a:srgbClr val="F5F5F5"/>
              </a:solidFill>
              <a:latin typeface="Lato" panose="020F0502020204030203" pitchFamily="34" charset="0"/>
              <a:ea typeface="Lato" panose="020F0502020204030203" pitchFamily="34" charset="0"/>
              <a:cs typeface="Lato" panose="020F0502020204030203" pitchFamily="34" charset="0"/>
            </a:rPr>
            <a:t>Personality Traits</a:t>
          </a:r>
        </a:p>
      </dgm:t>
    </dgm:pt>
    <dgm:pt modelId="{63769626-2D81-4E21-944B-5F63CE2E5E11}" type="parTrans" cxnId="{D5FE4463-C692-495F-A0F4-44D09652169D}">
      <dgm:prSet/>
      <dgm:spPr/>
      <dgm:t>
        <a:bodyPr/>
        <a:lstStyle/>
        <a:p>
          <a:endParaRPr lang="en-US"/>
        </a:p>
      </dgm:t>
    </dgm:pt>
    <dgm:pt modelId="{F565AC53-C261-4F26-8A82-B139C51F081E}" type="sibTrans" cxnId="{D5FE4463-C692-495F-A0F4-44D09652169D}">
      <dgm:prSet/>
      <dgm:spPr/>
      <dgm:t>
        <a:bodyPr/>
        <a:lstStyle/>
        <a:p>
          <a:endParaRPr lang="en-US"/>
        </a:p>
      </dgm:t>
    </dgm:pt>
    <dgm:pt modelId="{FAC3C9FD-4601-407E-BD98-464EDF110550}">
      <dgm:prSet phldrT="[Text]" custT="1"/>
      <dgm:spPr>
        <a:xfrm>
          <a:off x="1180781" y="987637"/>
          <a:ext cx="1073437" cy="644062"/>
        </a:xfrm>
        <a:prstGeom prst="rect">
          <a:avLst/>
        </a:prstGeo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sz="1000" kern="1200" dirty="0">
              <a:solidFill>
                <a:srgbClr val="F5F5F5"/>
              </a:solidFill>
              <a:latin typeface="Lato" panose="020F0502020204030203" pitchFamily="34" charset="0"/>
              <a:ea typeface="Lato" panose="020F0502020204030203" pitchFamily="34" charset="0"/>
              <a:cs typeface="Lato" panose="020F0502020204030203" pitchFamily="34" charset="0"/>
            </a:rPr>
            <a:t>Psychographics</a:t>
          </a:r>
          <a:endParaRPr lang="en-US" sz="1200" kern="1200" dirty="0">
            <a:solidFill>
              <a:srgbClr val="F5F5F5"/>
            </a:solidFill>
            <a:latin typeface="Lato" panose="020F0502020204030203" pitchFamily="34" charset="0"/>
            <a:ea typeface="Lato" panose="020F0502020204030203" pitchFamily="34" charset="0"/>
            <a:cs typeface="Lato" panose="020F0502020204030203" pitchFamily="34" charset="0"/>
          </a:endParaRPr>
        </a:p>
      </dgm:t>
    </dgm:pt>
    <dgm:pt modelId="{53215C18-99F9-4329-8FD9-ADCDF73D5CB0}" type="parTrans" cxnId="{D204E4A9-3968-4B02-92CF-8EBA47F12B84}">
      <dgm:prSet/>
      <dgm:spPr/>
      <dgm:t>
        <a:bodyPr/>
        <a:lstStyle/>
        <a:p>
          <a:endParaRPr lang="en-US"/>
        </a:p>
      </dgm:t>
    </dgm:pt>
    <dgm:pt modelId="{E17DD854-5A85-49E5-AF64-54047D289237}" type="sibTrans" cxnId="{D204E4A9-3968-4B02-92CF-8EBA47F12B84}">
      <dgm:prSet/>
      <dgm:spPr/>
      <dgm:t>
        <a:bodyPr/>
        <a:lstStyle/>
        <a:p>
          <a:endParaRPr lang="en-US"/>
        </a:p>
      </dgm:t>
    </dgm:pt>
    <dgm:pt modelId="{731D5550-7B5E-45A8-A952-9ABB0B748372}">
      <dgm:prSet phldrT="[Text]" custT="1"/>
      <dgm:spPr>
        <a:xfrm>
          <a:off x="2361562" y="987637"/>
          <a:ext cx="1073437" cy="644062"/>
        </a:xfrm>
        <a:prstGeom prst="rect">
          <a:avLst/>
        </a:prstGeo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sz="1000" kern="1200" dirty="0">
              <a:solidFill>
                <a:srgbClr val="F5F5F5"/>
              </a:solidFill>
              <a:latin typeface="Lato" panose="020F0502020204030203" pitchFamily="34" charset="0"/>
              <a:ea typeface="Lato" panose="020F0502020204030203" pitchFamily="34" charset="0"/>
              <a:cs typeface="Lato" panose="020F0502020204030203" pitchFamily="34" charset="0"/>
            </a:rPr>
            <a:t>Communication Style</a:t>
          </a:r>
        </a:p>
      </dgm:t>
    </dgm:pt>
    <dgm:pt modelId="{C81CAD60-EB61-4CA3-A228-714C2ECD73E9}" type="parTrans" cxnId="{91083517-E9C7-4E68-BE74-A67C7854D4EE}">
      <dgm:prSet/>
      <dgm:spPr/>
      <dgm:t>
        <a:bodyPr/>
        <a:lstStyle/>
        <a:p>
          <a:endParaRPr lang="en-US"/>
        </a:p>
      </dgm:t>
    </dgm:pt>
    <dgm:pt modelId="{86ACE2D2-C79E-4CB1-95CD-8B68C8013A4F}" type="sibTrans" cxnId="{91083517-E9C7-4E68-BE74-A67C7854D4EE}">
      <dgm:prSet/>
      <dgm:spPr/>
      <dgm:t>
        <a:bodyPr/>
        <a:lstStyle/>
        <a:p>
          <a:endParaRPr lang="en-US"/>
        </a:p>
      </dgm:t>
    </dgm:pt>
    <dgm:pt modelId="{41486865-8033-48F3-9A2E-D1DCAE919311}">
      <dgm:prSet phldrT="[Text]" custT="1"/>
      <dgm:spPr>
        <a:xfrm>
          <a:off x="0" y="1739043"/>
          <a:ext cx="1073437" cy="644062"/>
        </a:xfrm>
        <a:prstGeom prst="rect">
          <a:avLst/>
        </a:prstGeo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sz="1000" kern="1200" dirty="0">
              <a:solidFill>
                <a:srgbClr val="F5F5F5"/>
              </a:solidFill>
              <a:latin typeface="Lato" panose="020F0502020204030203" pitchFamily="34" charset="0"/>
              <a:ea typeface="Lato" panose="020F0502020204030203" pitchFamily="34" charset="0"/>
              <a:cs typeface="Lato" panose="020F0502020204030203" pitchFamily="34" charset="0"/>
            </a:rPr>
            <a:t>Emotions</a:t>
          </a:r>
        </a:p>
      </dgm:t>
    </dgm:pt>
    <dgm:pt modelId="{3D3F9347-D3C1-49CC-B73C-655672BFDCA5}" type="parTrans" cxnId="{5CED7A8F-135C-4FCC-9C1F-D7D82F5D5C6A}">
      <dgm:prSet/>
      <dgm:spPr/>
      <dgm:t>
        <a:bodyPr/>
        <a:lstStyle/>
        <a:p>
          <a:endParaRPr lang="en-US"/>
        </a:p>
      </dgm:t>
    </dgm:pt>
    <dgm:pt modelId="{142C9926-08EB-4576-89D4-E6D192ECB815}" type="sibTrans" cxnId="{5CED7A8F-135C-4FCC-9C1F-D7D82F5D5C6A}">
      <dgm:prSet/>
      <dgm:spPr/>
      <dgm:t>
        <a:bodyPr/>
        <a:lstStyle/>
        <a:p>
          <a:endParaRPr lang="en-US"/>
        </a:p>
      </dgm:t>
    </dgm:pt>
    <dgm:pt modelId="{44A379EA-CDB9-42D7-BC71-24DC93266DA7}">
      <dgm:prSet phldrT="[Text]"/>
      <dgm:spPr>
        <a:xfrm>
          <a:off x="2361562" y="987637"/>
          <a:ext cx="1073437" cy="644062"/>
        </a:xfr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dirty="0">
              <a:solidFill>
                <a:srgbClr val="F5F5F5"/>
              </a:solidFill>
              <a:latin typeface="Lato" panose="020F0502020204030203" pitchFamily="34" charset="0"/>
              <a:ea typeface="Lato" panose="020F0502020204030203" pitchFamily="34" charset="0"/>
              <a:cs typeface="Lato" panose="020F0502020204030203" pitchFamily="34" charset="0"/>
            </a:rPr>
            <a:t>Rating Impact Analysis</a:t>
          </a:r>
        </a:p>
      </dgm:t>
    </dgm:pt>
    <dgm:pt modelId="{A5CA014C-E56D-4B9B-A89E-4CE487E1366C}" type="parTrans" cxnId="{7CC9BC80-5E4C-4E34-89B3-138D0CECAB57}">
      <dgm:prSet/>
      <dgm:spPr/>
      <dgm:t>
        <a:bodyPr/>
        <a:lstStyle/>
        <a:p>
          <a:endParaRPr lang="de-DE"/>
        </a:p>
      </dgm:t>
    </dgm:pt>
    <dgm:pt modelId="{FA2A8212-DEFC-42EC-94D2-51C67888EBD9}" type="sibTrans" cxnId="{7CC9BC80-5E4C-4E34-89B3-138D0CECAB57}">
      <dgm:prSet/>
      <dgm:spPr/>
      <dgm:t>
        <a:bodyPr/>
        <a:lstStyle/>
        <a:p>
          <a:endParaRPr lang="de-DE"/>
        </a:p>
      </dgm:t>
    </dgm:pt>
    <dgm:pt modelId="{7A186712-1280-4B6B-A23D-C67820E9F656}">
      <dgm:prSet phldrT="[Text]"/>
      <dgm:spPr>
        <a:xfrm>
          <a:off x="0" y="1739043"/>
          <a:ext cx="1073437" cy="644062"/>
        </a:xfr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dirty="0">
              <a:solidFill>
                <a:srgbClr val="F5F5F5"/>
              </a:solidFill>
              <a:latin typeface="Lato" panose="020F0502020204030203" pitchFamily="34" charset="0"/>
              <a:ea typeface="Lato" panose="020F0502020204030203" pitchFamily="34" charset="0"/>
              <a:cs typeface="Lato" panose="020F0502020204030203" pitchFamily="34" charset="0"/>
            </a:rPr>
            <a:t>Open End-Coding</a:t>
          </a:r>
        </a:p>
      </dgm:t>
    </dgm:pt>
    <dgm:pt modelId="{8F1ECE6E-7650-43A5-8E7C-D72FF87DF7F3}" type="parTrans" cxnId="{30F7D842-B1D9-4467-ADA1-2449B8B12A57}">
      <dgm:prSet/>
      <dgm:spPr/>
      <dgm:t>
        <a:bodyPr/>
        <a:lstStyle/>
        <a:p>
          <a:endParaRPr lang="de-DE"/>
        </a:p>
      </dgm:t>
    </dgm:pt>
    <dgm:pt modelId="{0548D95D-846C-4536-8282-F59AC208A5C5}" type="sibTrans" cxnId="{30F7D842-B1D9-4467-ADA1-2449B8B12A57}">
      <dgm:prSet/>
      <dgm:spPr/>
      <dgm:t>
        <a:bodyPr/>
        <a:lstStyle/>
        <a:p>
          <a:endParaRPr lang="de-DE"/>
        </a:p>
      </dgm:t>
    </dgm:pt>
    <dgm:pt modelId="{314AAAEB-DF05-4A28-B28A-A3E8AB75B7C0}">
      <dgm:prSet phldrT="[Text]"/>
      <dgm:spPr>
        <a:xfrm>
          <a:off x="2361562" y="987637"/>
          <a:ext cx="1073437" cy="644062"/>
        </a:xfrm>
        <a:solidFill>
          <a:srgbClr val="E63250"/>
        </a:solidFill>
        <a:ln w="12700" cap="flat" cmpd="sng" algn="ctr">
          <a:solidFill>
            <a:srgbClr val="F5F5F5">
              <a:hueOff val="0"/>
              <a:satOff val="0"/>
              <a:lumOff val="0"/>
              <a:alphaOff val="0"/>
            </a:srgbClr>
          </a:solidFill>
          <a:prstDash val="solid"/>
          <a:miter lim="800000"/>
        </a:ln>
        <a:effectLst/>
      </dgm:spPr>
      <dgm:t>
        <a:bodyPr/>
        <a:lstStyle/>
        <a:p>
          <a:pPr>
            <a:buNone/>
          </a:pPr>
          <a:r>
            <a:rPr lang="en-US" dirty="0">
              <a:solidFill>
                <a:srgbClr val="F5F5F5"/>
              </a:solidFill>
              <a:latin typeface="Lato" panose="020F0502020204030203" pitchFamily="34" charset="0"/>
              <a:ea typeface="Lato" panose="020F0502020204030203" pitchFamily="34" charset="0"/>
              <a:cs typeface="Lato" panose="020F0502020204030203" pitchFamily="34" charset="0"/>
            </a:rPr>
            <a:t>Brand Recommendation</a:t>
          </a:r>
        </a:p>
      </dgm:t>
    </dgm:pt>
    <dgm:pt modelId="{2C7626AB-11DA-4FBF-AA2A-AB4503A43254}" type="parTrans" cxnId="{53184774-4586-4B31-916E-56ABEB01C903}">
      <dgm:prSet/>
      <dgm:spPr/>
      <dgm:t>
        <a:bodyPr/>
        <a:lstStyle/>
        <a:p>
          <a:endParaRPr lang="de-DE"/>
        </a:p>
      </dgm:t>
    </dgm:pt>
    <dgm:pt modelId="{1E71FCD2-A69B-4533-9D0C-1E4281E7F5DA}" type="sibTrans" cxnId="{53184774-4586-4B31-916E-56ABEB01C903}">
      <dgm:prSet/>
      <dgm:spPr/>
      <dgm:t>
        <a:bodyPr/>
        <a:lstStyle/>
        <a:p>
          <a:endParaRPr lang="de-DE"/>
        </a:p>
      </dgm:t>
    </dgm:pt>
    <dgm:pt modelId="{37A1D5AE-8DF7-433A-93AD-738B2ECBF1C3}" type="pres">
      <dgm:prSet presAssocID="{0FC41DCB-05B5-4477-8C84-2216BD9CB5D1}" presName="diagram" presStyleCnt="0">
        <dgm:presLayoutVars>
          <dgm:dir/>
          <dgm:resizeHandles val="exact"/>
        </dgm:presLayoutVars>
      </dgm:prSet>
      <dgm:spPr/>
    </dgm:pt>
    <dgm:pt modelId="{AAC018F2-F6FB-434B-8269-9BB28CE6DB62}" type="pres">
      <dgm:prSet presAssocID="{0D6CBFC5-8F66-4F4A-A21F-2A6D170F6C4A}" presName="node" presStyleLbl="node1" presStyleIdx="0" presStyleCnt="9" custLinFactX="8358" custLinFactNeighborX="100000" custLinFactNeighborY="4110">
        <dgm:presLayoutVars>
          <dgm:bulletEnabled val="1"/>
        </dgm:presLayoutVars>
      </dgm:prSet>
      <dgm:spPr/>
    </dgm:pt>
    <dgm:pt modelId="{503A8D61-F572-4B77-BF63-0CEB6E6D1EBD}" type="pres">
      <dgm:prSet presAssocID="{F5E8308B-DE46-4FF7-B1C8-CF913A52ACE6}" presName="sibTrans" presStyleCnt="0"/>
      <dgm:spPr/>
    </dgm:pt>
    <dgm:pt modelId="{5CAC18E8-98E9-466D-925D-3240CDB06FB3}" type="pres">
      <dgm:prSet presAssocID="{C9224303-E8C1-42E6-87F6-9E0D49054E0C}" presName="node" presStyleLbl="node1" presStyleIdx="1" presStyleCnt="9" custLinFactX="-13108" custLinFactNeighborX="-100000" custLinFactNeighborY="1922">
        <dgm:presLayoutVars>
          <dgm:bulletEnabled val="1"/>
        </dgm:presLayoutVars>
      </dgm:prSet>
      <dgm:spPr/>
    </dgm:pt>
    <dgm:pt modelId="{5F642CA7-71BF-4FDB-BA51-0C34DDD8EF09}" type="pres">
      <dgm:prSet presAssocID="{7F2F4B19-7039-4940-A3B7-1B69C1053F5A}" presName="sibTrans" presStyleCnt="0"/>
      <dgm:spPr/>
    </dgm:pt>
    <dgm:pt modelId="{0A6C03D6-42FF-4BB5-9B53-ED09C8B93E2F}" type="pres">
      <dgm:prSet presAssocID="{9ABB23BA-90AB-4505-946D-BA59D8A60ADB}" presName="node" presStyleLbl="node1" presStyleIdx="2" presStyleCnt="9" custLinFactNeighborX="-724">
        <dgm:presLayoutVars>
          <dgm:bulletEnabled val="1"/>
        </dgm:presLayoutVars>
      </dgm:prSet>
      <dgm:spPr/>
    </dgm:pt>
    <dgm:pt modelId="{DF4C2E4E-88B1-4EC9-9196-0F336FA2AE4B}" type="pres">
      <dgm:prSet presAssocID="{F565AC53-C261-4F26-8A82-B139C51F081E}" presName="sibTrans" presStyleCnt="0"/>
      <dgm:spPr/>
    </dgm:pt>
    <dgm:pt modelId="{E1EB1292-29BF-4DC6-BAA9-AD56D5EA32E6}" type="pres">
      <dgm:prSet presAssocID="{FAC3C9FD-4601-407E-BD98-464EDF110550}" presName="node" presStyleLbl="node1" presStyleIdx="3" presStyleCnt="9">
        <dgm:presLayoutVars>
          <dgm:bulletEnabled val="1"/>
        </dgm:presLayoutVars>
      </dgm:prSet>
      <dgm:spPr/>
    </dgm:pt>
    <dgm:pt modelId="{8D202FCC-14B4-4990-81DD-FE543706B437}" type="pres">
      <dgm:prSet presAssocID="{E17DD854-5A85-49E5-AF64-54047D289237}" presName="sibTrans" presStyleCnt="0"/>
      <dgm:spPr/>
    </dgm:pt>
    <dgm:pt modelId="{27A4970A-E085-4545-AECF-2838703C577E}" type="pres">
      <dgm:prSet presAssocID="{731D5550-7B5E-45A8-A952-9ABB0B748372}" presName="node" presStyleLbl="node1" presStyleIdx="4" presStyleCnt="9">
        <dgm:presLayoutVars>
          <dgm:bulletEnabled val="1"/>
        </dgm:presLayoutVars>
      </dgm:prSet>
      <dgm:spPr/>
    </dgm:pt>
    <dgm:pt modelId="{40E231F1-C3A7-4781-AC4E-DDB1865D56FA}" type="pres">
      <dgm:prSet presAssocID="{86ACE2D2-C79E-4CB1-95CD-8B68C8013A4F}" presName="sibTrans" presStyleCnt="0"/>
      <dgm:spPr/>
    </dgm:pt>
    <dgm:pt modelId="{A9EBEEBB-93B6-4189-B212-AA795111B1D9}" type="pres">
      <dgm:prSet presAssocID="{314AAAEB-DF05-4A28-B28A-A3E8AB75B7C0}" presName="node" presStyleLbl="node1" presStyleIdx="5" presStyleCnt="9">
        <dgm:presLayoutVars>
          <dgm:bulletEnabled val="1"/>
        </dgm:presLayoutVars>
      </dgm:prSet>
      <dgm:spPr>
        <a:prstGeom prst="rect">
          <a:avLst/>
        </a:prstGeom>
      </dgm:spPr>
    </dgm:pt>
    <dgm:pt modelId="{D4C9CDF2-9EAA-4427-960C-46CC30E37A07}" type="pres">
      <dgm:prSet presAssocID="{1E71FCD2-A69B-4533-9D0C-1E4281E7F5DA}" presName="sibTrans" presStyleCnt="0"/>
      <dgm:spPr/>
    </dgm:pt>
    <dgm:pt modelId="{25E1E9B7-5795-49AD-A4FB-EEF705B0CB7B}" type="pres">
      <dgm:prSet presAssocID="{41486865-8033-48F3-9A2E-D1DCAE919311}" presName="node" presStyleLbl="node1" presStyleIdx="6" presStyleCnt="9">
        <dgm:presLayoutVars>
          <dgm:bulletEnabled val="1"/>
        </dgm:presLayoutVars>
      </dgm:prSet>
      <dgm:spPr/>
    </dgm:pt>
    <dgm:pt modelId="{4CBE663A-0FCA-4F8A-89D8-767CD5D09436}" type="pres">
      <dgm:prSet presAssocID="{142C9926-08EB-4576-89D4-E6D192ECB815}" presName="sibTrans" presStyleCnt="0"/>
      <dgm:spPr/>
    </dgm:pt>
    <dgm:pt modelId="{F104F419-A280-483C-9C79-810F0A0DC091}" type="pres">
      <dgm:prSet presAssocID="{44A379EA-CDB9-42D7-BC71-24DC93266DA7}" presName="node" presStyleLbl="node1" presStyleIdx="7" presStyleCnt="9">
        <dgm:presLayoutVars>
          <dgm:bulletEnabled val="1"/>
        </dgm:presLayoutVars>
      </dgm:prSet>
      <dgm:spPr>
        <a:prstGeom prst="rect">
          <a:avLst/>
        </a:prstGeom>
      </dgm:spPr>
    </dgm:pt>
    <dgm:pt modelId="{EC6815E5-8DE5-41DB-AB58-65FAD7F49214}" type="pres">
      <dgm:prSet presAssocID="{FA2A8212-DEFC-42EC-94D2-51C67888EBD9}" presName="sibTrans" presStyleCnt="0"/>
      <dgm:spPr/>
    </dgm:pt>
    <dgm:pt modelId="{AF08B205-B13A-4C57-87CD-F96AB58247A6}" type="pres">
      <dgm:prSet presAssocID="{7A186712-1280-4B6B-A23D-C67820E9F656}" presName="node" presStyleLbl="node1" presStyleIdx="8" presStyleCnt="9">
        <dgm:presLayoutVars>
          <dgm:bulletEnabled val="1"/>
        </dgm:presLayoutVars>
      </dgm:prSet>
      <dgm:spPr>
        <a:prstGeom prst="rect">
          <a:avLst/>
        </a:prstGeom>
      </dgm:spPr>
    </dgm:pt>
  </dgm:ptLst>
  <dgm:cxnLst>
    <dgm:cxn modelId="{3C423108-0655-4038-934E-89AFB888500E}" type="presOf" srcId="{C9224303-E8C1-42E6-87F6-9E0D49054E0C}" destId="{5CAC18E8-98E9-466D-925D-3240CDB06FB3}" srcOrd="0" destOrd="0" presId="urn:microsoft.com/office/officeart/2005/8/layout/default"/>
    <dgm:cxn modelId="{91083517-E9C7-4E68-BE74-A67C7854D4EE}" srcId="{0FC41DCB-05B5-4477-8C84-2216BD9CB5D1}" destId="{731D5550-7B5E-45A8-A952-9ABB0B748372}" srcOrd="4" destOrd="0" parTransId="{C81CAD60-EB61-4CA3-A228-714C2ECD73E9}" sibTransId="{86ACE2D2-C79E-4CB1-95CD-8B68C8013A4F}"/>
    <dgm:cxn modelId="{36101E30-C776-43F7-B7ED-CC0930FC70D0}" type="presOf" srcId="{0D6CBFC5-8F66-4F4A-A21F-2A6D170F6C4A}" destId="{AAC018F2-F6FB-434B-8269-9BB28CE6DB62}" srcOrd="0" destOrd="0" presId="urn:microsoft.com/office/officeart/2005/8/layout/default"/>
    <dgm:cxn modelId="{30F7D842-B1D9-4467-ADA1-2449B8B12A57}" srcId="{0FC41DCB-05B5-4477-8C84-2216BD9CB5D1}" destId="{7A186712-1280-4B6B-A23D-C67820E9F656}" srcOrd="8" destOrd="0" parTransId="{8F1ECE6E-7650-43A5-8E7C-D72FF87DF7F3}" sibTransId="{0548D95D-846C-4536-8282-F59AC208A5C5}"/>
    <dgm:cxn modelId="{D5FE4463-C692-495F-A0F4-44D09652169D}" srcId="{0FC41DCB-05B5-4477-8C84-2216BD9CB5D1}" destId="{9ABB23BA-90AB-4505-946D-BA59D8A60ADB}" srcOrd="2" destOrd="0" parTransId="{63769626-2D81-4E21-944B-5F63CE2E5E11}" sibTransId="{F565AC53-C261-4F26-8A82-B139C51F081E}"/>
    <dgm:cxn modelId="{F7B0E966-7773-4872-A3CD-83DCF4984E07}" type="presOf" srcId="{7A186712-1280-4B6B-A23D-C67820E9F656}" destId="{AF08B205-B13A-4C57-87CD-F96AB58247A6}" srcOrd="0" destOrd="0" presId="urn:microsoft.com/office/officeart/2005/8/layout/default"/>
    <dgm:cxn modelId="{2593B647-47A4-4861-BFB1-790A78994CCE}" type="presOf" srcId="{44A379EA-CDB9-42D7-BC71-24DC93266DA7}" destId="{F104F419-A280-483C-9C79-810F0A0DC091}" srcOrd="0" destOrd="0" presId="urn:microsoft.com/office/officeart/2005/8/layout/default"/>
    <dgm:cxn modelId="{CE9D014A-DA53-44AF-8A37-679856B822A3}" srcId="{0FC41DCB-05B5-4477-8C84-2216BD9CB5D1}" destId="{C9224303-E8C1-42E6-87F6-9E0D49054E0C}" srcOrd="1" destOrd="0" parTransId="{604EC536-9ADB-4BB5-9273-AC8A845A4F22}" sibTransId="{7F2F4B19-7039-4940-A3B7-1B69C1053F5A}"/>
    <dgm:cxn modelId="{2A38D66E-1A12-4A6E-A761-4754D7A92E02}" srcId="{0FC41DCB-05B5-4477-8C84-2216BD9CB5D1}" destId="{0D6CBFC5-8F66-4F4A-A21F-2A6D170F6C4A}" srcOrd="0" destOrd="0" parTransId="{72C9BF96-2A18-477D-87A8-E74F3FFCCE3A}" sibTransId="{F5E8308B-DE46-4FF7-B1C8-CF913A52ACE6}"/>
    <dgm:cxn modelId="{E28E7852-E90B-4D59-B5B4-ECC684BD6E6D}" type="presOf" srcId="{0FC41DCB-05B5-4477-8C84-2216BD9CB5D1}" destId="{37A1D5AE-8DF7-433A-93AD-738B2ECBF1C3}" srcOrd="0" destOrd="0" presId="urn:microsoft.com/office/officeart/2005/8/layout/default"/>
    <dgm:cxn modelId="{53184774-4586-4B31-916E-56ABEB01C903}" srcId="{0FC41DCB-05B5-4477-8C84-2216BD9CB5D1}" destId="{314AAAEB-DF05-4A28-B28A-A3E8AB75B7C0}" srcOrd="5" destOrd="0" parTransId="{2C7626AB-11DA-4FBF-AA2A-AB4503A43254}" sibTransId="{1E71FCD2-A69B-4533-9D0C-1E4281E7F5DA}"/>
    <dgm:cxn modelId="{7CC9BC80-5E4C-4E34-89B3-138D0CECAB57}" srcId="{0FC41DCB-05B5-4477-8C84-2216BD9CB5D1}" destId="{44A379EA-CDB9-42D7-BC71-24DC93266DA7}" srcOrd="7" destOrd="0" parTransId="{A5CA014C-E56D-4B9B-A89E-4CE487E1366C}" sibTransId="{FA2A8212-DEFC-42EC-94D2-51C67888EBD9}"/>
    <dgm:cxn modelId="{5CED7A8F-135C-4FCC-9C1F-D7D82F5D5C6A}" srcId="{0FC41DCB-05B5-4477-8C84-2216BD9CB5D1}" destId="{41486865-8033-48F3-9A2E-D1DCAE919311}" srcOrd="6" destOrd="0" parTransId="{3D3F9347-D3C1-49CC-B73C-655672BFDCA5}" sibTransId="{142C9926-08EB-4576-89D4-E6D192ECB815}"/>
    <dgm:cxn modelId="{728BD78F-416E-4300-8329-FEC96BF4918D}" type="presOf" srcId="{41486865-8033-48F3-9A2E-D1DCAE919311}" destId="{25E1E9B7-5795-49AD-A4FB-EEF705B0CB7B}" srcOrd="0" destOrd="0" presId="urn:microsoft.com/office/officeart/2005/8/layout/default"/>
    <dgm:cxn modelId="{D204E4A9-3968-4B02-92CF-8EBA47F12B84}" srcId="{0FC41DCB-05B5-4477-8C84-2216BD9CB5D1}" destId="{FAC3C9FD-4601-407E-BD98-464EDF110550}" srcOrd="3" destOrd="0" parTransId="{53215C18-99F9-4329-8FD9-ADCDF73D5CB0}" sibTransId="{E17DD854-5A85-49E5-AF64-54047D289237}"/>
    <dgm:cxn modelId="{0AD43FBB-50EC-4AEB-A4E5-950133D184BA}" type="presOf" srcId="{314AAAEB-DF05-4A28-B28A-A3E8AB75B7C0}" destId="{A9EBEEBB-93B6-4189-B212-AA795111B1D9}" srcOrd="0" destOrd="0" presId="urn:microsoft.com/office/officeart/2005/8/layout/default"/>
    <dgm:cxn modelId="{D940C1D2-6200-45B6-B27D-2288D3CF2659}" type="presOf" srcId="{FAC3C9FD-4601-407E-BD98-464EDF110550}" destId="{E1EB1292-29BF-4DC6-BAA9-AD56D5EA32E6}" srcOrd="0" destOrd="0" presId="urn:microsoft.com/office/officeart/2005/8/layout/default"/>
    <dgm:cxn modelId="{9483BFEC-11E5-46D3-A57A-A62CEB6A2573}" type="presOf" srcId="{731D5550-7B5E-45A8-A952-9ABB0B748372}" destId="{27A4970A-E085-4545-AECF-2838703C577E}" srcOrd="0" destOrd="0" presId="urn:microsoft.com/office/officeart/2005/8/layout/default"/>
    <dgm:cxn modelId="{48D393FB-00FE-487A-A1A2-0279955CA02E}" type="presOf" srcId="{9ABB23BA-90AB-4505-946D-BA59D8A60ADB}" destId="{0A6C03D6-42FF-4BB5-9B53-ED09C8B93E2F}" srcOrd="0" destOrd="0" presId="urn:microsoft.com/office/officeart/2005/8/layout/default"/>
    <dgm:cxn modelId="{36431036-CDE4-435B-8FE9-4F7DA28F8D4C}" type="presParOf" srcId="{37A1D5AE-8DF7-433A-93AD-738B2ECBF1C3}" destId="{AAC018F2-F6FB-434B-8269-9BB28CE6DB62}" srcOrd="0" destOrd="0" presId="urn:microsoft.com/office/officeart/2005/8/layout/default"/>
    <dgm:cxn modelId="{E2444FF1-CE81-4DDB-A6D6-7AB4ED7678F5}" type="presParOf" srcId="{37A1D5AE-8DF7-433A-93AD-738B2ECBF1C3}" destId="{503A8D61-F572-4B77-BF63-0CEB6E6D1EBD}" srcOrd="1" destOrd="0" presId="urn:microsoft.com/office/officeart/2005/8/layout/default"/>
    <dgm:cxn modelId="{F0F69175-28CC-4515-8458-216E103FD350}" type="presParOf" srcId="{37A1D5AE-8DF7-433A-93AD-738B2ECBF1C3}" destId="{5CAC18E8-98E9-466D-925D-3240CDB06FB3}" srcOrd="2" destOrd="0" presId="urn:microsoft.com/office/officeart/2005/8/layout/default"/>
    <dgm:cxn modelId="{C5A14CF2-97D7-48A3-B3F1-45327C8353D0}" type="presParOf" srcId="{37A1D5AE-8DF7-433A-93AD-738B2ECBF1C3}" destId="{5F642CA7-71BF-4FDB-BA51-0C34DDD8EF09}" srcOrd="3" destOrd="0" presId="urn:microsoft.com/office/officeart/2005/8/layout/default"/>
    <dgm:cxn modelId="{0C37FD4B-1642-4150-A4FF-3ADA6FAA3CB2}" type="presParOf" srcId="{37A1D5AE-8DF7-433A-93AD-738B2ECBF1C3}" destId="{0A6C03D6-42FF-4BB5-9B53-ED09C8B93E2F}" srcOrd="4" destOrd="0" presId="urn:microsoft.com/office/officeart/2005/8/layout/default"/>
    <dgm:cxn modelId="{368FD942-6C6A-42E6-9552-B2E179ED2452}" type="presParOf" srcId="{37A1D5AE-8DF7-433A-93AD-738B2ECBF1C3}" destId="{DF4C2E4E-88B1-4EC9-9196-0F336FA2AE4B}" srcOrd="5" destOrd="0" presId="urn:microsoft.com/office/officeart/2005/8/layout/default"/>
    <dgm:cxn modelId="{C62A41D3-3705-4102-931B-A5CB6EE73873}" type="presParOf" srcId="{37A1D5AE-8DF7-433A-93AD-738B2ECBF1C3}" destId="{E1EB1292-29BF-4DC6-BAA9-AD56D5EA32E6}" srcOrd="6" destOrd="0" presId="urn:microsoft.com/office/officeart/2005/8/layout/default"/>
    <dgm:cxn modelId="{1294FBEF-5F1E-400A-AE80-0228F26C3D07}" type="presParOf" srcId="{37A1D5AE-8DF7-433A-93AD-738B2ECBF1C3}" destId="{8D202FCC-14B4-4990-81DD-FE543706B437}" srcOrd="7" destOrd="0" presId="urn:microsoft.com/office/officeart/2005/8/layout/default"/>
    <dgm:cxn modelId="{49B44D2C-0A86-43CA-9222-99CAAF1404F2}" type="presParOf" srcId="{37A1D5AE-8DF7-433A-93AD-738B2ECBF1C3}" destId="{27A4970A-E085-4545-AECF-2838703C577E}" srcOrd="8" destOrd="0" presId="urn:microsoft.com/office/officeart/2005/8/layout/default"/>
    <dgm:cxn modelId="{54957D3B-B1A0-4DC3-9CF8-4D244BB5FD09}" type="presParOf" srcId="{37A1D5AE-8DF7-433A-93AD-738B2ECBF1C3}" destId="{40E231F1-C3A7-4781-AC4E-DDB1865D56FA}" srcOrd="9" destOrd="0" presId="urn:microsoft.com/office/officeart/2005/8/layout/default"/>
    <dgm:cxn modelId="{5CCE3A9D-8E24-4C8B-93D0-57184E87DDAF}" type="presParOf" srcId="{37A1D5AE-8DF7-433A-93AD-738B2ECBF1C3}" destId="{A9EBEEBB-93B6-4189-B212-AA795111B1D9}" srcOrd="10" destOrd="0" presId="urn:microsoft.com/office/officeart/2005/8/layout/default"/>
    <dgm:cxn modelId="{1CCE8012-C1E7-4D77-A287-88DD1CBC3B11}" type="presParOf" srcId="{37A1D5AE-8DF7-433A-93AD-738B2ECBF1C3}" destId="{D4C9CDF2-9EAA-4427-960C-46CC30E37A07}" srcOrd="11" destOrd="0" presId="urn:microsoft.com/office/officeart/2005/8/layout/default"/>
    <dgm:cxn modelId="{39A9731E-0304-42AE-8887-CB9AF08B7E81}" type="presParOf" srcId="{37A1D5AE-8DF7-433A-93AD-738B2ECBF1C3}" destId="{25E1E9B7-5795-49AD-A4FB-EEF705B0CB7B}" srcOrd="12" destOrd="0" presId="urn:microsoft.com/office/officeart/2005/8/layout/default"/>
    <dgm:cxn modelId="{E24C441A-A135-4405-8057-62A129C847C4}" type="presParOf" srcId="{37A1D5AE-8DF7-433A-93AD-738B2ECBF1C3}" destId="{4CBE663A-0FCA-4F8A-89D8-767CD5D09436}" srcOrd="13" destOrd="0" presId="urn:microsoft.com/office/officeart/2005/8/layout/default"/>
    <dgm:cxn modelId="{6E19AC59-1819-4E1F-B239-4954311248CB}" type="presParOf" srcId="{37A1D5AE-8DF7-433A-93AD-738B2ECBF1C3}" destId="{F104F419-A280-483C-9C79-810F0A0DC091}" srcOrd="14" destOrd="0" presId="urn:microsoft.com/office/officeart/2005/8/layout/default"/>
    <dgm:cxn modelId="{796F98BE-441C-4750-A4B5-1341F0CCFA4E}" type="presParOf" srcId="{37A1D5AE-8DF7-433A-93AD-738B2ECBF1C3}" destId="{EC6815E5-8DE5-41DB-AB58-65FAD7F49214}" srcOrd="15" destOrd="0" presId="urn:microsoft.com/office/officeart/2005/8/layout/default"/>
    <dgm:cxn modelId="{FD56A760-9531-4144-B2A4-5BF04AB8D40B}" type="presParOf" srcId="{37A1D5AE-8DF7-433A-93AD-738B2ECBF1C3}" destId="{AF08B205-B13A-4C57-87CD-F96AB58247A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D8C51-6BA5-4659-9DF6-CE8E148ABF5E}">
      <dsp:nvSpPr>
        <dsp:cNvPr id="0" name=""/>
        <dsp:cNvSpPr/>
      </dsp:nvSpPr>
      <dsp:spPr>
        <a:xfrm>
          <a:off x="1412588" y="313077"/>
          <a:ext cx="2857407" cy="2857407"/>
        </a:xfrm>
        <a:prstGeom prst="pie">
          <a:avLst>
            <a:gd name="adj1" fmla="val 16200000"/>
            <a:gd name="adj2" fmla="val 1800000"/>
          </a:avLst>
        </a:prstGeom>
        <a:solidFill>
          <a:srgbClr val="F0849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GB" sz="3700" kern="1200">
              <a:solidFill>
                <a:sysClr val="window" lastClr="FFFFFF"/>
              </a:solidFill>
              <a:latin typeface="Calibri" panose="020F0502020204030204"/>
              <a:ea typeface="+mn-ea"/>
              <a:cs typeface="+mn-cs"/>
            </a:rPr>
            <a:t> </a:t>
          </a:r>
        </a:p>
      </dsp:txBody>
      <dsp:txXfrm>
        <a:off x="3108110" y="979823"/>
        <a:ext cx="685523" cy="673497"/>
      </dsp:txXfrm>
    </dsp:sp>
    <dsp:sp modelId="{D706699A-CC97-402A-A47C-664856C4D094}">
      <dsp:nvSpPr>
        <dsp:cNvPr id="0" name=""/>
        <dsp:cNvSpPr/>
      </dsp:nvSpPr>
      <dsp:spPr>
        <a:xfrm>
          <a:off x="1407709" y="316740"/>
          <a:ext cx="2857407" cy="2857407"/>
        </a:xfrm>
        <a:prstGeom prst="pie">
          <a:avLst>
            <a:gd name="adj1" fmla="val 1800000"/>
            <a:gd name="adj2" fmla="val 9000000"/>
          </a:avLst>
        </a:prstGeom>
        <a:solidFill>
          <a:srgbClr val="F0849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GB" sz="3700" kern="1200">
              <a:solidFill>
                <a:sysClr val="window" lastClr="FFFFFF"/>
              </a:solidFill>
              <a:latin typeface="Calibri" panose="020F0502020204030204"/>
              <a:ea typeface="+mn-ea"/>
              <a:cs typeface="+mn-cs"/>
            </a:rPr>
            <a:t> </a:t>
          </a:r>
        </a:p>
      </dsp:txBody>
      <dsp:txXfrm>
        <a:off x="2379396" y="2249151"/>
        <a:ext cx="914032" cy="625389"/>
      </dsp:txXfrm>
    </dsp:sp>
    <dsp:sp modelId="{F59CAB5C-EB77-455E-9EEC-B2636DECE591}">
      <dsp:nvSpPr>
        <dsp:cNvPr id="0" name=""/>
        <dsp:cNvSpPr/>
      </dsp:nvSpPr>
      <dsp:spPr>
        <a:xfrm>
          <a:off x="1400337" y="314654"/>
          <a:ext cx="2857407" cy="2857407"/>
        </a:xfrm>
        <a:prstGeom prst="pie">
          <a:avLst>
            <a:gd name="adj1" fmla="val 9000000"/>
            <a:gd name="adj2" fmla="val 16200000"/>
          </a:avLst>
        </a:prstGeom>
        <a:solidFill>
          <a:srgbClr val="F0849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GB" sz="3700" kern="1200">
              <a:solidFill>
                <a:sysClr val="window" lastClr="FFFFFF"/>
              </a:solidFill>
              <a:latin typeface="Calibri" panose="020F0502020204030204"/>
              <a:ea typeface="+mn-ea"/>
              <a:cs typeface="+mn-cs"/>
            </a:rPr>
            <a:t> </a:t>
          </a:r>
        </a:p>
      </dsp:txBody>
      <dsp:txXfrm>
        <a:off x="1848464" y="1015417"/>
        <a:ext cx="685523" cy="673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018F2-F6FB-434B-8269-9BB28CE6DB62}">
      <dsp:nvSpPr>
        <dsp:cNvPr id="0" name=""/>
        <dsp:cNvSpPr/>
      </dsp:nvSpPr>
      <dsp:spPr>
        <a:xfrm>
          <a:off x="693280" y="149112"/>
          <a:ext cx="636639" cy="381983"/>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F5F5F5"/>
              </a:solidFill>
              <a:latin typeface="Lato" panose="020F0502020204030203" pitchFamily="34" charset="0"/>
              <a:ea typeface="Lato" panose="020F0502020204030203" pitchFamily="34" charset="0"/>
              <a:cs typeface="Lato" panose="020F0502020204030203" pitchFamily="34" charset="0"/>
            </a:rPr>
            <a:t>Deep Learning Sentiment</a:t>
          </a:r>
        </a:p>
      </dsp:txBody>
      <dsp:txXfrm>
        <a:off x="693280" y="149112"/>
        <a:ext cx="636639" cy="381983"/>
      </dsp:txXfrm>
    </dsp:sp>
    <dsp:sp modelId="{5CAC18E8-98E9-466D-925D-3240CDB06FB3}">
      <dsp:nvSpPr>
        <dsp:cNvPr id="0" name=""/>
        <dsp:cNvSpPr/>
      </dsp:nvSpPr>
      <dsp:spPr>
        <a:xfrm>
          <a:off x="0" y="140754"/>
          <a:ext cx="636639" cy="381983"/>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F5F5F5"/>
              </a:solidFill>
              <a:latin typeface="Lato" panose="020F0502020204030203" pitchFamily="34" charset="0"/>
              <a:ea typeface="Lato" panose="020F0502020204030203" pitchFamily="34" charset="0"/>
              <a:cs typeface="Lato" panose="020F0502020204030203" pitchFamily="34" charset="0"/>
            </a:rPr>
            <a:t>Topic Sentiment</a:t>
          </a:r>
        </a:p>
      </dsp:txBody>
      <dsp:txXfrm>
        <a:off x="0" y="140754"/>
        <a:ext cx="636639" cy="381983"/>
      </dsp:txXfrm>
    </dsp:sp>
    <dsp:sp modelId="{0A6C03D6-42FF-4BB5-9B53-ED09C8B93E2F}">
      <dsp:nvSpPr>
        <dsp:cNvPr id="0" name=""/>
        <dsp:cNvSpPr/>
      </dsp:nvSpPr>
      <dsp:spPr>
        <a:xfrm>
          <a:off x="1399428" y="133413"/>
          <a:ext cx="636639" cy="381983"/>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F5F5F5"/>
              </a:solidFill>
              <a:latin typeface="Lato" panose="020F0502020204030203" pitchFamily="34" charset="0"/>
              <a:ea typeface="Lato" panose="020F0502020204030203" pitchFamily="34" charset="0"/>
              <a:cs typeface="Lato" panose="020F0502020204030203" pitchFamily="34" charset="0"/>
            </a:rPr>
            <a:t>Personality Traits</a:t>
          </a:r>
        </a:p>
      </dsp:txBody>
      <dsp:txXfrm>
        <a:off x="1399428" y="133413"/>
        <a:ext cx="636639" cy="381983"/>
      </dsp:txXfrm>
    </dsp:sp>
    <dsp:sp modelId="{E1EB1292-29BF-4DC6-BAA9-AD56D5EA32E6}">
      <dsp:nvSpPr>
        <dsp:cNvPr id="0" name=""/>
        <dsp:cNvSpPr/>
      </dsp:nvSpPr>
      <dsp:spPr>
        <a:xfrm>
          <a:off x="2104340" y="133413"/>
          <a:ext cx="636639" cy="381983"/>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rgbClr val="F5F5F5"/>
              </a:solidFill>
              <a:latin typeface="Lato" panose="020F0502020204030203" pitchFamily="34" charset="0"/>
              <a:ea typeface="Lato" panose="020F0502020204030203" pitchFamily="34" charset="0"/>
              <a:cs typeface="Lato" panose="020F0502020204030203" pitchFamily="34" charset="0"/>
            </a:rPr>
            <a:t>Psychographics</a:t>
          </a:r>
        </a:p>
      </dsp:txBody>
      <dsp:txXfrm>
        <a:off x="2104340" y="133413"/>
        <a:ext cx="636639" cy="381983"/>
      </dsp:txXfrm>
    </dsp:sp>
    <dsp:sp modelId="{27A4970A-E085-4545-AECF-2838703C577E}">
      <dsp:nvSpPr>
        <dsp:cNvPr id="0" name=""/>
        <dsp:cNvSpPr/>
      </dsp:nvSpPr>
      <dsp:spPr>
        <a:xfrm>
          <a:off x="2804643" y="133413"/>
          <a:ext cx="636639" cy="381983"/>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rgbClr val="F5F5F5"/>
              </a:solidFill>
              <a:latin typeface="Lato" panose="020F0502020204030203" pitchFamily="34" charset="0"/>
              <a:ea typeface="Lato" panose="020F0502020204030203" pitchFamily="34" charset="0"/>
              <a:cs typeface="Lato" panose="020F0502020204030203" pitchFamily="34" charset="0"/>
            </a:rPr>
            <a:t>Communication Style</a:t>
          </a:r>
        </a:p>
      </dsp:txBody>
      <dsp:txXfrm>
        <a:off x="2804643" y="133413"/>
        <a:ext cx="636639" cy="381983"/>
      </dsp:txXfrm>
    </dsp:sp>
    <dsp:sp modelId="{25E1E9B7-5795-49AD-A4FB-EEF705B0CB7B}">
      <dsp:nvSpPr>
        <dsp:cNvPr id="0" name=""/>
        <dsp:cNvSpPr/>
      </dsp:nvSpPr>
      <dsp:spPr>
        <a:xfrm>
          <a:off x="3504947" y="133413"/>
          <a:ext cx="636639" cy="381983"/>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rgbClr val="F5F5F5"/>
              </a:solidFill>
              <a:latin typeface="Lato" panose="020F0502020204030203" pitchFamily="34" charset="0"/>
              <a:ea typeface="Lato" panose="020F0502020204030203" pitchFamily="34" charset="0"/>
              <a:cs typeface="Lato" panose="020F0502020204030203" pitchFamily="34" charset="0"/>
            </a:rPr>
            <a:t>Brand Recommendation</a:t>
          </a:r>
        </a:p>
      </dsp:txBody>
      <dsp:txXfrm>
        <a:off x="3504947" y="133413"/>
        <a:ext cx="636639" cy="381983"/>
      </dsp:txXfrm>
    </dsp:sp>
    <dsp:sp modelId="{8FD5B556-8B43-4F81-B1A6-19FD236129DF}">
      <dsp:nvSpPr>
        <dsp:cNvPr id="0" name=""/>
        <dsp:cNvSpPr/>
      </dsp:nvSpPr>
      <dsp:spPr>
        <a:xfrm>
          <a:off x="4205250" y="133413"/>
          <a:ext cx="636639" cy="381983"/>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rgbClr val="F5F5F5"/>
              </a:solidFill>
              <a:latin typeface="Lato" panose="020F0502020204030203" pitchFamily="34" charset="0"/>
              <a:ea typeface="Lato" panose="020F0502020204030203" pitchFamily="34" charset="0"/>
              <a:cs typeface="Lato" panose="020F0502020204030203" pitchFamily="34" charset="0"/>
            </a:rPr>
            <a:t>Emotions</a:t>
          </a:r>
        </a:p>
      </dsp:txBody>
      <dsp:txXfrm>
        <a:off x="4205250" y="133413"/>
        <a:ext cx="636639" cy="381983"/>
      </dsp:txXfrm>
    </dsp:sp>
    <dsp:sp modelId="{21A65578-89F8-4C6D-B844-1F5E5BE88AA8}">
      <dsp:nvSpPr>
        <dsp:cNvPr id="0" name=""/>
        <dsp:cNvSpPr/>
      </dsp:nvSpPr>
      <dsp:spPr>
        <a:xfrm>
          <a:off x="4905553" y="133413"/>
          <a:ext cx="636639" cy="381983"/>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rgbClr val="F5F5F5"/>
              </a:solidFill>
              <a:latin typeface="Lato" panose="020F0502020204030203" pitchFamily="34" charset="0"/>
              <a:ea typeface="Lato" panose="020F0502020204030203" pitchFamily="34" charset="0"/>
              <a:cs typeface="Lato" panose="020F0502020204030203" pitchFamily="34" charset="0"/>
            </a:rPr>
            <a:t>Rating Impact Analysis</a:t>
          </a:r>
        </a:p>
      </dsp:txBody>
      <dsp:txXfrm>
        <a:off x="4905553" y="133413"/>
        <a:ext cx="636639" cy="381983"/>
      </dsp:txXfrm>
    </dsp:sp>
    <dsp:sp modelId="{12B78695-56CF-4480-8439-2AFBE11F64E1}">
      <dsp:nvSpPr>
        <dsp:cNvPr id="0" name=""/>
        <dsp:cNvSpPr/>
      </dsp:nvSpPr>
      <dsp:spPr>
        <a:xfrm>
          <a:off x="5605856" y="133413"/>
          <a:ext cx="636639" cy="381983"/>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rgbClr val="F5F5F5"/>
              </a:solidFill>
              <a:latin typeface="Lato" panose="020F0502020204030203" pitchFamily="34" charset="0"/>
              <a:ea typeface="Lato" panose="020F0502020204030203" pitchFamily="34" charset="0"/>
              <a:cs typeface="Lato" panose="020F0502020204030203" pitchFamily="34" charset="0"/>
            </a:rPr>
            <a:t>Open End-Coding</a:t>
          </a:r>
        </a:p>
      </dsp:txBody>
      <dsp:txXfrm>
        <a:off x="5605856" y="133413"/>
        <a:ext cx="636639" cy="381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018F2-F6FB-434B-8269-9BB28CE6DB62}">
      <dsp:nvSpPr>
        <dsp:cNvPr id="0" name=""/>
        <dsp:cNvSpPr/>
      </dsp:nvSpPr>
      <dsp:spPr>
        <a:xfrm>
          <a:off x="1526734" y="24643"/>
          <a:ext cx="976034" cy="585620"/>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5F5F5"/>
              </a:solidFill>
              <a:latin typeface="Lato" panose="020F0502020204030203" pitchFamily="34" charset="0"/>
              <a:ea typeface="Lato" panose="020F0502020204030203" pitchFamily="34" charset="0"/>
              <a:cs typeface="Lato" panose="020F0502020204030203" pitchFamily="34" charset="0"/>
            </a:rPr>
            <a:t>Deep Learning Sentiment</a:t>
          </a:r>
        </a:p>
      </dsp:txBody>
      <dsp:txXfrm>
        <a:off x="1526734" y="24643"/>
        <a:ext cx="976034" cy="585620"/>
      </dsp:txXfrm>
    </dsp:sp>
    <dsp:sp modelId="{5CAC18E8-98E9-466D-925D-3240CDB06FB3}">
      <dsp:nvSpPr>
        <dsp:cNvPr id="0" name=""/>
        <dsp:cNvSpPr/>
      </dsp:nvSpPr>
      <dsp:spPr>
        <a:xfrm>
          <a:off x="438788" y="11829"/>
          <a:ext cx="976034" cy="585620"/>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5F5F5"/>
              </a:solidFill>
              <a:latin typeface="Lato" panose="020F0502020204030203" pitchFamily="34" charset="0"/>
              <a:ea typeface="Lato" panose="020F0502020204030203" pitchFamily="34" charset="0"/>
              <a:cs typeface="Lato" panose="020F0502020204030203" pitchFamily="34" charset="0"/>
            </a:rPr>
            <a:t>Topic Sentiment</a:t>
          </a:r>
        </a:p>
      </dsp:txBody>
      <dsp:txXfrm>
        <a:off x="438788" y="11829"/>
        <a:ext cx="976034" cy="585620"/>
      </dsp:txXfrm>
    </dsp:sp>
    <dsp:sp modelId="{0A6C03D6-42FF-4BB5-9B53-ED09C8B93E2F}">
      <dsp:nvSpPr>
        <dsp:cNvPr id="0" name=""/>
        <dsp:cNvSpPr/>
      </dsp:nvSpPr>
      <dsp:spPr>
        <a:xfrm>
          <a:off x="462057" y="683797"/>
          <a:ext cx="976034" cy="585620"/>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5F5F5"/>
              </a:solidFill>
              <a:latin typeface="Lato" panose="020F0502020204030203" pitchFamily="34" charset="0"/>
              <a:ea typeface="Lato" panose="020F0502020204030203" pitchFamily="34" charset="0"/>
              <a:cs typeface="Lato" panose="020F0502020204030203" pitchFamily="34" charset="0"/>
            </a:rPr>
            <a:t>Personality Traits</a:t>
          </a:r>
        </a:p>
      </dsp:txBody>
      <dsp:txXfrm>
        <a:off x="462057" y="683797"/>
        <a:ext cx="976034" cy="585620"/>
      </dsp:txXfrm>
    </dsp:sp>
    <dsp:sp modelId="{E1EB1292-29BF-4DC6-BAA9-AD56D5EA32E6}">
      <dsp:nvSpPr>
        <dsp:cNvPr id="0" name=""/>
        <dsp:cNvSpPr/>
      </dsp:nvSpPr>
      <dsp:spPr>
        <a:xfrm>
          <a:off x="1542761" y="683797"/>
          <a:ext cx="976034" cy="585620"/>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5F5F5"/>
              </a:solidFill>
              <a:latin typeface="Lato" panose="020F0502020204030203" pitchFamily="34" charset="0"/>
              <a:ea typeface="Lato" panose="020F0502020204030203" pitchFamily="34" charset="0"/>
              <a:cs typeface="Lato" panose="020F0502020204030203" pitchFamily="34" charset="0"/>
            </a:rPr>
            <a:t>Psychographics</a:t>
          </a:r>
          <a:endParaRPr lang="en-US" sz="1200" kern="1200" dirty="0">
            <a:solidFill>
              <a:srgbClr val="F5F5F5"/>
            </a:solidFill>
            <a:latin typeface="Lato" panose="020F0502020204030203" pitchFamily="34" charset="0"/>
            <a:ea typeface="Lato" panose="020F0502020204030203" pitchFamily="34" charset="0"/>
            <a:cs typeface="Lato" panose="020F0502020204030203" pitchFamily="34" charset="0"/>
          </a:endParaRPr>
        </a:p>
      </dsp:txBody>
      <dsp:txXfrm>
        <a:off x="1542761" y="683797"/>
        <a:ext cx="976034" cy="585620"/>
      </dsp:txXfrm>
    </dsp:sp>
    <dsp:sp modelId="{27A4970A-E085-4545-AECF-2838703C577E}">
      <dsp:nvSpPr>
        <dsp:cNvPr id="0" name=""/>
        <dsp:cNvSpPr/>
      </dsp:nvSpPr>
      <dsp:spPr>
        <a:xfrm>
          <a:off x="469123" y="1367021"/>
          <a:ext cx="976034" cy="585620"/>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5F5F5"/>
              </a:solidFill>
              <a:latin typeface="Lato" panose="020F0502020204030203" pitchFamily="34" charset="0"/>
              <a:ea typeface="Lato" panose="020F0502020204030203" pitchFamily="34" charset="0"/>
              <a:cs typeface="Lato" panose="020F0502020204030203" pitchFamily="34" charset="0"/>
            </a:rPr>
            <a:t>Communication Style</a:t>
          </a:r>
        </a:p>
      </dsp:txBody>
      <dsp:txXfrm>
        <a:off x="469123" y="1367021"/>
        <a:ext cx="976034" cy="585620"/>
      </dsp:txXfrm>
    </dsp:sp>
    <dsp:sp modelId="{A9EBEEBB-93B6-4189-B212-AA795111B1D9}">
      <dsp:nvSpPr>
        <dsp:cNvPr id="0" name=""/>
        <dsp:cNvSpPr/>
      </dsp:nvSpPr>
      <dsp:spPr>
        <a:xfrm>
          <a:off x="1542761" y="1367021"/>
          <a:ext cx="976034" cy="585620"/>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F5F5F5"/>
              </a:solidFill>
              <a:latin typeface="Lato" panose="020F0502020204030203" pitchFamily="34" charset="0"/>
              <a:ea typeface="Lato" panose="020F0502020204030203" pitchFamily="34" charset="0"/>
              <a:cs typeface="Lato" panose="020F0502020204030203" pitchFamily="34" charset="0"/>
            </a:rPr>
            <a:t>Brand Recommendation</a:t>
          </a:r>
        </a:p>
      </dsp:txBody>
      <dsp:txXfrm>
        <a:off x="1542761" y="1367021"/>
        <a:ext cx="976034" cy="585620"/>
      </dsp:txXfrm>
    </dsp:sp>
    <dsp:sp modelId="{25E1E9B7-5795-49AD-A4FB-EEF705B0CB7B}">
      <dsp:nvSpPr>
        <dsp:cNvPr id="0" name=""/>
        <dsp:cNvSpPr/>
      </dsp:nvSpPr>
      <dsp:spPr>
        <a:xfrm>
          <a:off x="469123" y="2050245"/>
          <a:ext cx="976034" cy="585620"/>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5F5F5"/>
              </a:solidFill>
              <a:latin typeface="Lato" panose="020F0502020204030203" pitchFamily="34" charset="0"/>
              <a:ea typeface="Lato" panose="020F0502020204030203" pitchFamily="34" charset="0"/>
              <a:cs typeface="Lato" panose="020F0502020204030203" pitchFamily="34" charset="0"/>
            </a:rPr>
            <a:t>Emotions</a:t>
          </a:r>
        </a:p>
      </dsp:txBody>
      <dsp:txXfrm>
        <a:off x="469123" y="2050245"/>
        <a:ext cx="976034" cy="585620"/>
      </dsp:txXfrm>
    </dsp:sp>
    <dsp:sp modelId="{F104F419-A280-483C-9C79-810F0A0DC091}">
      <dsp:nvSpPr>
        <dsp:cNvPr id="0" name=""/>
        <dsp:cNvSpPr/>
      </dsp:nvSpPr>
      <dsp:spPr>
        <a:xfrm>
          <a:off x="1542761" y="2050245"/>
          <a:ext cx="976034" cy="585620"/>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F5F5F5"/>
              </a:solidFill>
              <a:latin typeface="Lato" panose="020F0502020204030203" pitchFamily="34" charset="0"/>
              <a:ea typeface="Lato" panose="020F0502020204030203" pitchFamily="34" charset="0"/>
              <a:cs typeface="Lato" panose="020F0502020204030203" pitchFamily="34" charset="0"/>
            </a:rPr>
            <a:t>Rating Impact Analysis</a:t>
          </a:r>
        </a:p>
      </dsp:txBody>
      <dsp:txXfrm>
        <a:off x="1542761" y="2050245"/>
        <a:ext cx="976034" cy="585620"/>
      </dsp:txXfrm>
    </dsp:sp>
    <dsp:sp modelId="{AF08B205-B13A-4C57-87CD-F96AB58247A6}">
      <dsp:nvSpPr>
        <dsp:cNvPr id="0" name=""/>
        <dsp:cNvSpPr/>
      </dsp:nvSpPr>
      <dsp:spPr>
        <a:xfrm>
          <a:off x="1005942" y="2733469"/>
          <a:ext cx="976034" cy="585620"/>
        </a:xfrm>
        <a:prstGeom prst="rect">
          <a:avLst/>
        </a:prstGeom>
        <a:solidFill>
          <a:srgbClr val="E63250"/>
        </a:solidFill>
        <a:ln w="12700" cap="flat" cmpd="sng" algn="ctr">
          <a:solidFill>
            <a:srgbClr val="F5F5F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F5F5F5"/>
              </a:solidFill>
              <a:latin typeface="Lato" panose="020F0502020204030203" pitchFamily="34" charset="0"/>
              <a:ea typeface="Lato" panose="020F0502020204030203" pitchFamily="34" charset="0"/>
              <a:cs typeface="Lato" panose="020F0502020204030203" pitchFamily="34" charset="0"/>
            </a:rPr>
            <a:t>Open End-Coding</a:t>
          </a:r>
        </a:p>
      </dsp:txBody>
      <dsp:txXfrm>
        <a:off x="1005942" y="2733469"/>
        <a:ext cx="976034" cy="58562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E49F310D-3148-4D3B-8004-744C7BFBD431}" type="datetimeFigureOut">
              <a:rPr lang="en-GB" smtClean="0"/>
              <a:t>04/06/2024</a:t>
            </a:fld>
            <a:endParaRPr lang="en-GB"/>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6B0783F0-57B9-4370-81AE-1CAAADBB37A4}" type="slidenum">
              <a:rPr lang="en-GB" smtClean="0"/>
              <a:t>‹Nr.›</a:t>
            </a:fld>
            <a:endParaRPr lang="en-GB"/>
          </a:p>
        </p:txBody>
      </p:sp>
    </p:spTree>
    <p:extLst>
      <p:ext uri="{BB962C8B-B14F-4D97-AF65-F5344CB8AC3E}">
        <p14:creationId xmlns:p14="http://schemas.microsoft.com/office/powerpoint/2010/main" val="4714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600" y="836613"/>
            <a:ext cx="7346950" cy="4133850"/>
          </a:xfrm>
        </p:spPr>
      </p:sp>
      <p:sp>
        <p:nvSpPr>
          <p:cNvPr id="3" name="Notizenplatzhalter 2"/>
          <p:cNvSpPr>
            <a:spLocks noGrp="1"/>
          </p:cNvSpPr>
          <p:nvPr>
            <p:ph type="body" idx="1"/>
          </p:nvPr>
        </p:nvSpPr>
        <p:spPr/>
        <p:txBody>
          <a:bodyPr/>
          <a:lstStyle/>
          <a:p>
            <a:pPr defTabSz="966246">
              <a:defRPr/>
            </a:pPr>
            <a:r>
              <a:rPr lang="en-US" sz="1300">
                <a:solidFill>
                  <a:schemeClr val="bg1">
                    <a:lumMod val="75000"/>
                  </a:schemeClr>
                </a:solidFill>
                <a:latin typeface="Verdana" panose="020B0604030504040204" pitchFamily="34" charset="0"/>
                <a:ea typeface="Verdana" panose="020B0604030504040204" pitchFamily="34" charset="0"/>
              </a:rPr>
              <a:t>Place image in grey box by Right Click &amp; Format Image. Add text to the lower explanatory pop-up.</a:t>
            </a:r>
            <a:endParaRPr lang="en-US">
              <a:solidFill>
                <a:schemeClr val="bg1">
                  <a:lumMod val="75000"/>
                </a:schemeClr>
              </a:solidFill>
              <a:latin typeface="Verdana" panose="020B0604030504040204" pitchFamily="34" charset="0"/>
              <a:ea typeface="Verdana" panose="020B0604030504040204" pitchFamily="34" charset="0"/>
            </a:endParaRPr>
          </a:p>
          <a:p>
            <a:endParaRPr lang="en-US" b="0"/>
          </a:p>
        </p:txBody>
      </p:sp>
      <p:sp>
        <p:nvSpPr>
          <p:cNvPr id="4" name="Foliennummernplatzhalter 3"/>
          <p:cNvSpPr>
            <a:spLocks noGrp="1"/>
          </p:cNvSpPr>
          <p:nvPr>
            <p:ph type="sldNum" sz="quarter" idx="5"/>
          </p:nvPr>
        </p:nvSpPr>
        <p:spPr/>
        <p:txBody>
          <a:bodyPr/>
          <a:lstStyle/>
          <a:p>
            <a:pPr marL="0" marR="0" lvl="0" indent="0" algn="r" defTabSz="966246" rtl="0" eaLnBrk="1" fontAlgn="auto" latinLnBrk="0" hangingPunct="1">
              <a:lnSpc>
                <a:spcPct val="100000"/>
              </a:lnSpc>
              <a:spcBef>
                <a:spcPts val="0"/>
              </a:spcBef>
              <a:spcAft>
                <a:spcPts val="0"/>
              </a:spcAft>
              <a:buClrTx/>
              <a:buSzTx/>
              <a:buFontTx/>
              <a:buNone/>
              <a:tabLst/>
              <a:defRPr/>
            </a:pPr>
            <a:fld id="{D7D22586-E88D-42D1-8BBE-C77252F5447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6624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77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133725" y="568325"/>
            <a:ext cx="4983163" cy="280352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lumMod val="75000"/>
                  </a:schemeClr>
                </a:solidFill>
                <a:latin typeface="Verdana" panose="020B0604030504040204" pitchFamily="34" charset="0"/>
                <a:ea typeface="Verdana" panose="020B0604030504040204" pitchFamily="34" charset="0"/>
              </a:rPr>
              <a:t>Place image in grey box by Right Click &amp; Format Image. Add text to the lower explanatory pop-up.</a:t>
            </a:r>
            <a:endParaRPr lang="en-US" sz="1100" b="0">
              <a:solidFill>
                <a:schemeClr val="bg1">
                  <a:lumMod val="75000"/>
                </a:schemeClr>
              </a:solidFill>
              <a:latin typeface="Verdana" panose="020B0604030504040204" pitchFamily="34" charset="0"/>
              <a:ea typeface="Verdana" panose="020B0604030504040204" pitchFamily="34" charset="0"/>
            </a:endParaRPr>
          </a:p>
          <a:p>
            <a:endParaRPr lang="en-GB" b="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D22586-E88D-42D1-8BBE-C77252F544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19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lumMod val="75000"/>
                  </a:schemeClr>
                </a:solidFill>
                <a:latin typeface="Verdana" panose="020B0604030504040204" pitchFamily="34" charset="0"/>
                <a:ea typeface="Verdana" panose="020B0604030504040204" pitchFamily="34" charset="0"/>
              </a:rPr>
              <a:t>Place image in grey box by Right Click &amp; Format Image. Add text to the lower explanatory pop-up.</a:t>
            </a:r>
            <a:endParaRPr lang="en-US" sz="1100" b="0">
              <a:solidFill>
                <a:schemeClr val="bg1">
                  <a:lumMod val="75000"/>
                </a:schemeClr>
              </a:solidFill>
              <a:latin typeface="Verdana" panose="020B0604030504040204" pitchFamily="34" charset="0"/>
              <a:ea typeface="Verdana" panose="020B0604030504040204" pitchFamily="34" charset="0"/>
            </a:endParaRPr>
          </a:p>
          <a:p>
            <a:endParaRPr lang="en-GB" b="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D22586-E88D-42D1-8BBE-C77252F544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51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lumMod val="75000"/>
                  </a:schemeClr>
                </a:solidFill>
                <a:latin typeface="Verdana" panose="020B0604030504040204" pitchFamily="34" charset="0"/>
                <a:ea typeface="Verdana" panose="020B0604030504040204" pitchFamily="34" charset="0"/>
              </a:rPr>
              <a:t>Place image in grey box by Right Click &amp; Format Image. Add text to the lower explanatory pop-up.</a:t>
            </a:r>
            <a:endParaRPr lang="en-US" sz="1100" b="0">
              <a:solidFill>
                <a:schemeClr val="bg1">
                  <a:lumMod val="75000"/>
                </a:schemeClr>
              </a:solidFill>
              <a:latin typeface="Verdana" panose="020B0604030504040204" pitchFamily="34" charset="0"/>
              <a:ea typeface="Verdana" panose="020B0604030504040204" pitchFamily="34" charset="0"/>
            </a:endParaRPr>
          </a:p>
          <a:p>
            <a:endParaRPr lang="en-GB" b="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D22586-E88D-42D1-8BBE-C77252F544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263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lumMod val="75000"/>
                  </a:schemeClr>
                </a:solidFill>
                <a:latin typeface="Verdana" panose="020B0604030504040204" pitchFamily="34" charset="0"/>
                <a:ea typeface="Verdana" panose="020B0604030504040204" pitchFamily="34" charset="0"/>
              </a:rPr>
              <a:t>Place for an image from the presenter in the grey box. Change with </a:t>
            </a:r>
            <a:r>
              <a:rPr lang="en-US" sz="1200" b="1">
                <a:solidFill>
                  <a:schemeClr val="bg1">
                    <a:lumMod val="75000"/>
                  </a:schemeClr>
                </a:solidFill>
                <a:latin typeface="Verdana" panose="020B0604030504040204" pitchFamily="34" charset="0"/>
                <a:ea typeface="Verdana" panose="020B0604030504040204" pitchFamily="34" charset="0"/>
              </a:rPr>
              <a:t>Right Click </a:t>
            </a:r>
            <a:r>
              <a:rPr lang="en-US" sz="1200">
                <a:solidFill>
                  <a:schemeClr val="bg1">
                    <a:lumMod val="75000"/>
                  </a:schemeClr>
                </a:solidFill>
                <a:latin typeface="Verdana" panose="020B0604030504040204" pitchFamily="34" charset="0"/>
                <a:ea typeface="Verdana" panose="020B0604030504040204" pitchFamily="34" charset="0"/>
              </a:rPr>
              <a:t>and </a:t>
            </a:r>
            <a:r>
              <a:rPr lang="en-US" sz="1200" b="1">
                <a:solidFill>
                  <a:schemeClr val="bg1">
                    <a:lumMod val="75000"/>
                  </a:schemeClr>
                </a:solidFill>
                <a:latin typeface="Verdana" panose="020B0604030504040204" pitchFamily="34" charset="0"/>
                <a:ea typeface="Verdana" panose="020B0604030504040204" pitchFamily="34" charset="0"/>
              </a:rPr>
              <a:t>Change Picture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bg1">
                  <a:lumMod val="75000"/>
                </a:schemeClr>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lumMod val="75000"/>
                  </a:schemeClr>
                </a:solidFill>
                <a:latin typeface="Verdana" panose="020B0604030504040204" pitchFamily="34" charset="0"/>
                <a:ea typeface="Verdana" panose="020B0604030504040204" pitchFamily="34" charset="0"/>
              </a:rPr>
              <a:t>Insert your name and job title</a:t>
            </a:r>
            <a:endParaRPr lang="en-US" sz="1100" b="0">
              <a:solidFill>
                <a:schemeClr val="bg1">
                  <a:lumMod val="75000"/>
                </a:schemeClr>
              </a:solidFill>
              <a:latin typeface="Verdana" panose="020B0604030504040204" pitchFamily="34" charset="0"/>
              <a:ea typeface="Verdana" panose="020B0604030504040204" pitchFamily="34" charset="0"/>
            </a:endParaRPr>
          </a:p>
          <a:p>
            <a:endParaRPr lang="en-GB"/>
          </a:p>
        </p:txBody>
      </p:sp>
      <p:sp>
        <p:nvSpPr>
          <p:cNvPr id="4" name="Foliennummernplatzhalter 3"/>
          <p:cNvSpPr>
            <a:spLocks noGrp="1"/>
          </p:cNvSpPr>
          <p:nvPr>
            <p:ph type="sldNum" sz="quarter" idx="5"/>
          </p:nvPr>
        </p:nvSpPr>
        <p:spPr/>
        <p:txBody>
          <a:bodyPr/>
          <a:lstStyle/>
          <a:p>
            <a:fld id="{D7D22586-E88D-42D1-8BBE-C77252F54474}" type="slidenum">
              <a:rPr lang="en-GB" smtClean="0"/>
              <a:t>10</a:t>
            </a:fld>
            <a:endParaRPr lang="en-GB"/>
          </a:p>
        </p:txBody>
      </p:sp>
    </p:spTree>
    <p:extLst>
      <p:ext uri="{BB962C8B-B14F-4D97-AF65-F5344CB8AC3E}">
        <p14:creationId xmlns:p14="http://schemas.microsoft.com/office/powerpoint/2010/main" val="142246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 Id="rId5" Type="http://schemas.openxmlformats.org/officeDocument/2006/relationships/image" Target="../media/image5.tiff"/><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tags" Target="../tags/tag4.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3.png"/><Relationship Id="rId2" Type="http://schemas.openxmlformats.org/officeDocument/2006/relationships/tags" Target="../tags/tag3.xml"/><Relationship Id="rId16" Type="http://schemas.openxmlformats.org/officeDocument/2006/relationships/image" Target="../media/image18.png"/><Relationship Id="rId1" Type="http://schemas.openxmlformats.org/officeDocument/2006/relationships/tags" Target="../tags/tag2.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oleObject" Target="../embeddings/oleObject2.bin"/><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slideMaster" Target="../slideMasters/slideMaster2.xml"/><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26.svg"/><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tiff"/><Relationship Id="rId1" Type="http://schemas.openxmlformats.org/officeDocument/2006/relationships/slideMaster" Target="../slideMasters/slideMaster7.xml"/><Relationship Id="rId5" Type="http://schemas.openxmlformats.org/officeDocument/2006/relationships/image" Target="../media/image5.tiff"/><Relationship Id="rId4" Type="http://schemas.openxmlformats.org/officeDocument/2006/relationships/image" Target="../media/image4.tiff"/></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Master" Target="../slideMasters/slideMaster8.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8.xml"/><Relationship Id="rId5" Type="http://schemas.openxmlformats.org/officeDocument/2006/relationships/image" Target="../media/image37.svg"/><Relationship Id="rId4" Type="http://schemas.openxmlformats.org/officeDocument/2006/relationships/image" Target="../media/image3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9.xml"/><Relationship Id="rId5" Type="http://schemas.openxmlformats.org/officeDocument/2006/relationships/image" Target="../media/image5.tiff"/><Relationship Id="rId4" Type="http://schemas.openxmlformats.org/officeDocument/2006/relationships/image" Target="../media/image4.tif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7.jpe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0.xml"/><Relationship Id="rId5" Type="http://schemas.openxmlformats.org/officeDocument/2006/relationships/image" Target="../media/image5.tiff"/><Relationship Id="rId4" Type="http://schemas.openxmlformats.org/officeDocument/2006/relationships/image" Target="../media/image4.tif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2BF8BE0-1409-4D4C-AF4D-F4257A9ACE5C}"/>
              </a:ext>
            </a:extLst>
          </p:cNvPr>
          <p:cNvPicPr>
            <a:picLocks noChangeAspect="1"/>
          </p:cNvPicPr>
          <p:nvPr userDrawn="1"/>
        </p:nvPicPr>
        <p:blipFill rotWithShape="1">
          <a:blip r:embed="rId2"/>
          <a:srcRect t="1801" r="2931" b="2640"/>
          <a:stretch/>
        </p:blipFill>
        <p:spPr>
          <a:xfrm>
            <a:off x="6093040" y="0"/>
            <a:ext cx="6093039" cy="6858000"/>
          </a:xfrm>
          <a:prstGeom prst="rect">
            <a:avLst/>
          </a:prstGeom>
        </p:spPr>
      </p:pic>
      <p:sp>
        <p:nvSpPr>
          <p:cNvPr id="8" name="Rectangle 15">
            <a:extLst>
              <a:ext uri="{FF2B5EF4-FFF2-40B4-BE49-F238E27FC236}">
                <a16:creationId xmlns:a16="http://schemas.microsoft.com/office/drawing/2014/main" id="{DC632537-143B-463F-8A46-DD16738A1686}"/>
              </a:ext>
            </a:extLst>
          </p:cNvPr>
          <p:cNvSpPr/>
          <p:nvPr userDrawn="1"/>
        </p:nvSpPr>
        <p:spPr>
          <a:xfrm>
            <a:off x="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13">
            <a:extLst>
              <a:ext uri="{FF2B5EF4-FFF2-40B4-BE49-F238E27FC236}">
                <a16:creationId xmlns:a16="http://schemas.microsoft.com/office/drawing/2014/main" id="{E8FA50FA-7982-4ACC-B565-AB93A104055C}"/>
              </a:ext>
            </a:extLst>
          </p:cNvPr>
          <p:cNvSpPr txBox="1"/>
          <p:nvPr userDrawn="1"/>
        </p:nvSpPr>
        <p:spPr>
          <a:xfrm>
            <a:off x="416521" y="2627790"/>
            <a:ext cx="3691929" cy="338554"/>
          </a:xfrm>
          <a:prstGeom prst="rect">
            <a:avLst/>
          </a:prstGeom>
          <a:noFill/>
        </p:spPr>
        <p:txBody>
          <a:bodyPr wrap="square" rtlCol="0">
            <a:spAutoFit/>
          </a:bodyPr>
          <a:lstStyle/>
          <a:p>
            <a:r>
              <a:rPr lang="en-ID" sz="1600" b="1" spc="300">
                <a:solidFill>
                  <a:srgbClr val="E63250"/>
                </a:solidFill>
                <a:latin typeface="Courier" pitchFamily="2" charset="0"/>
                <a:ea typeface="Verdana" panose="020B0604030504040204" pitchFamily="34" charset="0"/>
                <a:cs typeface="Verdana" panose="020B0604030504040204" pitchFamily="34" charset="0"/>
              </a:rPr>
              <a:t>SYMANTO PSYCHOLOGY AI</a:t>
            </a:r>
          </a:p>
        </p:txBody>
      </p:sp>
      <p:sp>
        <p:nvSpPr>
          <p:cNvPr id="11" name="TextBox 6">
            <a:extLst>
              <a:ext uri="{FF2B5EF4-FFF2-40B4-BE49-F238E27FC236}">
                <a16:creationId xmlns:a16="http://schemas.microsoft.com/office/drawing/2014/main" id="{C111CD3C-B31C-4258-AFBB-2DC4D370DD85}"/>
              </a:ext>
            </a:extLst>
          </p:cNvPr>
          <p:cNvSpPr txBox="1"/>
          <p:nvPr userDrawn="1"/>
        </p:nvSpPr>
        <p:spPr>
          <a:xfrm>
            <a:off x="3065929" y="2226833"/>
            <a:ext cx="184731" cy="369332"/>
          </a:xfrm>
          <a:prstGeom prst="rect">
            <a:avLst/>
          </a:prstGeom>
          <a:noFill/>
        </p:spPr>
        <p:txBody>
          <a:bodyPr wrap="none" rtlCol="0">
            <a:spAutoFit/>
          </a:bodyPr>
          <a:lstStyle/>
          <a:p>
            <a:endParaRPr lang="en-MK"/>
          </a:p>
        </p:txBody>
      </p:sp>
      <p:pic>
        <p:nvPicPr>
          <p:cNvPr id="12" name="Picture 10" descr="C#/.Net Developer (m/f/d) - Symanto">
            <a:extLst>
              <a:ext uri="{FF2B5EF4-FFF2-40B4-BE49-F238E27FC236}">
                <a16:creationId xmlns:a16="http://schemas.microsoft.com/office/drawing/2014/main" id="{18D77B7D-E67E-4CFE-AEEC-75650D6F617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9648" y="168165"/>
            <a:ext cx="930720" cy="275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a:extLst>
              <a:ext uri="{FF2B5EF4-FFF2-40B4-BE49-F238E27FC236}">
                <a16:creationId xmlns:a16="http://schemas.microsoft.com/office/drawing/2014/main" id="{B2A14F65-6E2A-4E58-B5A8-7731CEE38C58}"/>
              </a:ext>
            </a:extLst>
          </p:cNvPr>
          <p:cNvPicPr>
            <a:picLocks noChangeAspect="1"/>
          </p:cNvPicPr>
          <p:nvPr userDrawn="1"/>
        </p:nvPicPr>
        <p:blipFill>
          <a:blip r:embed="rId4"/>
          <a:stretch>
            <a:fillRect/>
          </a:stretch>
        </p:blipFill>
        <p:spPr>
          <a:xfrm rot="19085529">
            <a:off x="5107612" y="1650316"/>
            <a:ext cx="1970855" cy="2143133"/>
          </a:xfrm>
          <a:prstGeom prst="rect">
            <a:avLst/>
          </a:prstGeom>
        </p:spPr>
      </p:pic>
      <p:pic>
        <p:nvPicPr>
          <p:cNvPr id="14" name="Picture 3">
            <a:extLst>
              <a:ext uri="{FF2B5EF4-FFF2-40B4-BE49-F238E27FC236}">
                <a16:creationId xmlns:a16="http://schemas.microsoft.com/office/drawing/2014/main" id="{BD491FDB-167C-4D61-A3E9-E7BBE480DF7B}"/>
              </a:ext>
            </a:extLst>
          </p:cNvPr>
          <p:cNvPicPr>
            <a:picLocks noChangeAspect="1"/>
          </p:cNvPicPr>
          <p:nvPr userDrawn="1"/>
        </p:nvPicPr>
        <p:blipFill rotWithShape="1">
          <a:blip r:embed="rId5"/>
          <a:srcRect l="59342" b="59402"/>
          <a:stretch/>
        </p:blipFill>
        <p:spPr>
          <a:xfrm rot="19066144">
            <a:off x="5554572" y="5654148"/>
            <a:ext cx="1083254" cy="1183968"/>
          </a:xfrm>
          <a:prstGeom prst="rect">
            <a:avLst/>
          </a:prstGeom>
        </p:spPr>
      </p:pic>
      <p:sp>
        <p:nvSpPr>
          <p:cNvPr id="19" name="Titel 18">
            <a:extLst>
              <a:ext uri="{FF2B5EF4-FFF2-40B4-BE49-F238E27FC236}">
                <a16:creationId xmlns:a16="http://schemas.microsoft.com/office/drawing/2014/main" id="{E65C8CFF-FC36-45B2-9CEE-8485D7CC84D6}"/>
              </a:ext>
            </a:extLst>
          </p:cNvPr>
          <p:cNvSpPr>
            <a:spLocks noGrp="1"/>
          </p:cNvSpPr>
          <p:nvPr>
            <p:ph type="title" hasCustomPrompt="1"/>
          </p:nvPr>
        </p:nvSpPr>
        <p:spPr>
          <a:xfrm>
            <a:off x="416521" y="2942063"/>
            <a:ext cx="5338820" cy="1325563"/>
          </a:xfrm>
        </p:spPr>
        <p:txBody>
          <a:bodyPr>
            <a:normAutofit/>
          </a:bodyPr>
          <a:lstStyle>
            <a:lvl1pPr>
              <a:defRPr sz="3200">
                <a:solidFill>
                  <a:srgbClr val="3C4458"/>
                </a:solidFill>
                <a:latin typeface="Titillium Web Black" panose="00000A00000000000000" pitchFamily="2" charset="0"/>
              </a:defRPr>
            </a:lvl1pPr>
          </a:lstStyle>
          <a:p>
            <a:r>
              <a:rPr lang="en-ID" sz="3200" b="1">
                <a:solidFill>
                  <a:srgbClr val="3C4458"/>
                </a:solidFill>
                <a:latin typeface="Titillium Web Black" pitchFamily="2" charset="77"/>
                <a:ea typeface="Lato" panose="020F0502020204030203" pitchFamily="34" charset="0"/>
                <a:cs typeface="Lato" panose="020F0502020204030203" pitchFamily="34" charset="0"/>
              </a:rPr>
              <a:t>LOREM IPSUM DOLOR ASET IPSUM</a:t>
            </a:r>
          </a:p>
        </p:txBody>
      </p:sp>
      <p:sp>
        <p:nvSpPr>
          <p:cNvPr id="29" name="Textplatzhalter 28">
            <a:extLst>
              <a:ext uri="{FF2B5EF4-FFF2-40B4-BE49-F238E27FC236}">
                <a16:creationId xmlns:a16="http://schemas.microsoft.com/office/drawing/2014/main" id="{21E3DE64-1E4C-4088-B770-D672409157D8}"/>
              </a:ext>
            </a:extLst>
          </p:cNvPr>
          <p:cNvSpPr>
            <a:spLocks noGrp="1"/>
          </p:cNvSpPr>
          <p:nvPr>
            <p:ph type="body" sz="quarter" idx="10" hasCustomPrompt="1"/>
          </p:nvPr>
        </p:nvSpPr>
        <p:spPr>
          <a:xfrm>
            <a:off x="416521" y="6480777"/>
            <a:ext cx="4010305" cy="262024"/>
          </a:xfrm>
        </p:spPr>
        <p:txBody>
          <a:bodyPr/>
          <a:lstStyle>
            <a:lvl1pPr marL="0" indent="0">
              <a:buNone/>
              <a:defRPr lang="en-GB" sz="800" b="1" kern="1200" spc="300" dirty="0">
                <a:solidFill>
                  <a:srgbClr val="3C4458"/>
                </a:solidFill>
                <a:latin typeface="Lato"/>
                <a:ea typeface="Lato"/>
                <a:cs typeface="Lato"/>
              </a:defRPr>
            </a:lvl1pPr>
          </a:lstStyle>
          <a:p>
            <a:r>
              <a:rPr lang="en-ID" sz="800" b="1" spc="300">
                <a:solidFill>
                  <a:srgbClr val="3C4458"/>
                </a:solidFill>
                <a:latin typeface="Lato"/>
                <a:ea typeface="Lato"/>
                <a:cs typeface="Lato"/>
              </a:rPr>
              <a:t>Public data/Internal/Restricted/Confidential</a:t>
            </a:r>
            <a:endParaRPr lang="en-US" sz="800">
              <a:latin typeface="Lato"/>
              <a:ea typeface="Lato"/>
              <a:cs typeface="Lato"/>
            </a:endParaRPr>
          </a:p>
        </p:txBody>
      </p:sp>
    </p:spTree>
    <p:extLst>
      <p:ext uri="{BB962C8B-B14F-4D97-AF65-F5344CB8AC3E}">
        <p14:creationId xmlns:p14="http://schemas.microsoft.com/office/powerpoint/2010/main" val="113899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0149-9474-406C-86D3-B1B04F8B7A6D}"/>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Date Placeholder 2">
            <a:extLst>
              <a:ext uri="{FF2B5EF4-FFF2-40B4-BE49-F238E27FC236}">
                <a16:creationId xmlns:a16="http://schemas.microsoft.com/office/drawing/2014/main" id="{F9130805-1452-4262-BCA2-639F05E06ACE}"/>
              </a:ext>
            </a:extLst>
          </p:cNvPr>
          <p:cNvSpPr>
            <a:spLocks noGrp="1"/>
          </p:cNvSpPr>
          <p:nvPr>
            <p:ph type="dt" sz="half" idx="10"/>
          </p:nvPr>
        </p:nvSpPr>
        <p:spPr/>
        <p:txBody>
          <a:bodyPr/>
          <a:lstStyle/>
          <a:p>
            <a:fld id="{592307B7-41C8-4B2F-9517-6CE4A652FE56}" type="datetimeFigureOut">
              <a:rPr lang="en-US" smtClean="0"/>
              <a:t>6/4/2024</a:t>
            </a:fld>
            <a:endParaRPr lang="en-US"/>
          </a:p>
        </p:txBody>
      </p:sp>
      <p:sp>
        <p:nvSpPr>
          <p:cNvPr id="4" name="Footer Placeholder 3">
            <a:extLst>
              <a:ext uri="{FF2B5EF4-FFF2-40B4-BE49-F238E27FC236}">
                <a16:creationId xmlns:a16="http://schemas.microsoft.com/office/drawing/2014/main" id="{0821D0B9-348F-4819-BBC3-7A962F3F32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31FB16-508A-488A-9283-A2F604482F6A}"/>
              </a:ext>
            </a:extLst>
          </p:cNvPr>
          <p:cNvSpPr>
            <a:spLocks noGrp="1"/>
          </p:cNvSpPr>
          <p:nvPr>
            <p:ph type="sldNum" sz="quarter" idx="12"/>
          </p:nvPr>
        </p:nvSpPr>
        <p:spPr/>
        <p:txBody>
          <a:bodyPr/>
          <a:lstStyle/>
          <a:p>
            <a:fld id="{D9064C2D-1636-4312-A74F-BA70C5F5DFCA}" type="slidenum">
              <a:rPr lang="en-US" smtClean="0"/>
              <a:t>‹Nr.›</a:t>
            </a:fld>
            <a:endParaRPr lang="en-US"/>
          </a:p>
        </p:txBody>
      </p:sp>
    </p:spTree>
    <p:extLst>
      <p:ext uri="{BB962C8B-B14F-4D97-AF65-F5344CB8AC3E}">
        <p14:creationId xmlns:p14="http://schemas.microsoft.com/office/powerpoint/2010/main" val="76978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964E6-DBD4-499B-8AB4-5A94C4F3FE6E}"/>
              </a:ext>
            </a:extLst>
          </p:cNvPr>
          <p:cNvSpPr>
            <a:spLocks noGrp="1"/>
          </p:cNvSpPr>
          <p:nvPr>
            <p:ph type="dt" sz="half" idx="10"/>
          </p:nvPr>
        </p:nvSpPr>
        <p:spPr/>
        <p:txBody>
          <a:bodyPr/>
          <a:lstStyle/>
          <a:p>
            <a:fld id="{592307B7-41C8-4B2F-9517-6CE4A652FE56}" type="datetimeFigureOut">
              <a:rPr lang="en-US" smtClean="0"/>
              <a:t>6/4/2024</a:t>
            </a:fld>
            <a:endParaRPr lang="en-US"/>
          </a:p>
        </p:txBody>
      </p:sp>
      <p:sp>
        <p:nvSpPr>
          <p:cNvPr id="3" name="Footer Placeholder 2">
            <a:extLst>
              <a:ext uri="{FF2B5EF4-FFF2-40B4-BE49-F238E27FC236}">
                <a16:creationId xmlns:a16="http://schemas.microsoft.com/office/drawing/2014/main" id="{1C9D529D-B0C1-44DC-992D-AFFFC97D48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6A8876-0762-497D-B070-87F31D933767}"/>
              </a:ext>
            </a:extLst>
          </p:cNvPr>
          <p:cNvSpPr>
            <a:spLocks noGrp="1"/>
          </p:cNvSpPr>
          <p:nvPr>
            <p:ph type="sldNum" sz="quarter" idx="12"/>
          </p:nvPr>
        </p:nvSpPr>
        <p:spPr/>
        <p:txBody>
          <a:bodyPr/>
          <a:lstStyle/>
          <a:p>
            <a:fld id="{D9064C2D-1636-4312-A74F-BA70C5F5DFCA}" type="slidenum">
              <a:rPr lang="en-US" smtClean="0"/>
              <a:t>‹Nr.›</a:t>
            </a:fld>
            <a:endParaRPr lang="en-US"/>
          </a:p>
        </p:txBody>
      </p:sp>
    </p:spTree>
    <p:extLst>
      <p:ext uri="{BB962C8B-B14F-4D97-AF65-F5344CB8AC3E}">
        <p14:creationId xmlns:p14="http://schemas.microsoft.com/office/powerpoint/2010/main" val="3787164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24E3-506F-4ADB-81D1-6DE3C669A6E1}"/>
              </a:ext>
            </a:extLst>
          </p:cNvPr>
          <p:cNvSpPr>
            <a:spLocks noGrp="1"/>
          </p:cNvSpPr>
          <p:nvPr>
            <p:ph type="title"/>
          </p:nvPr>
        </p:nvSpPr>
        <p:spPr>
          <a:xfrm>
            <a:off x="840154" y="457200"/>
            <a:ext cx="393113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45C6CF-7526-42CB-9665-D1FF5D4A72BD}"/>
              </a:ext>
            </a:extLst>
          </p:cNvPr>
          <p:cNvSpPr>
            <a:spLocks noGrp="1"/>
          </p:cNvSpPr>
          <p:nvPr>
            <p:ph idx="1"/>
          </p:nvPr>
        </p:nvSpPr>
        <p:spPr>
          <a:xfrm>
            <a:off x="5183555" y="987426"/>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8BA20C-1B5D-44B3-BAD8-0456A759FBEC}"/>
              </a:ext>
            </a:extLst>
          </p:cNvPr>
          <p:cNvSpPr>
            <a:spLocks noGrp="1"/>
          </p:cNvSpPr>
          <p:nvPr>
            <p:ph type="body" sz="half" idx="2"/>
          </p:nvPr>
        </p:nvSpPr>
        <p:spPr>
          <a:xfrm>
            <a:off x="840154" y="2057400"/>
            <a:ext cx="39311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4FFCD-4669-44D7-99E2-331D4EDE7199}"/>
              </a:ext>
            </a:extLst>
          </p:cNvPr>
          <p:cNvSpPr>
            <a:spLocks noGrp="1"/>
          </p:cNvSpPr>
          <p:nvPr>
            <p:ph type="dt" sz="half" idx="10"/>
          </p:nvPr>
        </p:nvSpPr>
        <p:spPr/>
        <p:txBody>
          <a:bodyPr/>
          <a:lstStyle/>
          <a:p>
            <a:fld id="{592307B7-41C8-4B2F-9517-6CE4A652FE56}" type="datetimeFigureOut">
              <a:rPr lang="en-US" smtClean="0"/>
              <a:t>6/4/2024</a:t>
            </a:fld>
            <a:endParaRPr lang="en-US"/>
          </a:p>
        </p:txBody>
      </p:sp>
      <p:sp>
        <p:nvSpPr>
          <p:cNvPr id="6" name="Footer Placeholder 5">
            <a:extLst>
              <a:ext uri="{FF2B5EF4-FFF2-40B4-BE49-F238E27FC236}">
                <a16:creationId xmlns:a16="http://schemas.microsoft.com/office/drawing/2014/main" id="{FC318CAC-D47F-4EEF-A141-9E3AB1EED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3C334-7218-4115-A7DE-AAD545D7B589}"/>
              </a:ext>
            </a:extLst>
          </p:cNvPr>
          <p:cNvSpPr>
            <a:spLocks noGrp="1"/>
          </p:cNvSpPr>
          <p:nvPr>
            <p:ph type="sldNum" sz="quarter" idx="12"/>
          </p:nvPr>
        </p:nvSpPr>
        <p:spPr/>
        <p:txBody>
          <a:bodyPr/>
          <a:lstStyle/>
          <a:p>
            <a:fld id="{D9064C2D-1636-4312-A74F-BA70C5F5DFCA}" type="slidenum">
              <a:rPr lang="en-US" smtClean="0"/>
              <a:t>‹Nr.›</a:t>
            </a:fld>
            <a:endParaRPr lang="en-US"/>
          </a:p>
        </p:txBody>
      </p:sp>
    </p:spTree>
    <p:extLst>
      <p:ext uri="{BB962C8B-B14F-4D97-AF65-F5344CB8AC3E}">
        <p14:creationId xmlns:p14="http://schemas.microsoft.com/office/powerpoint/2010/main" val="129344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DE6E-60AF-49C0-983F-F4E74E94C2EF}"/>
              </a:ext>
            </a:extLst>
          </p:cNvPr>
          <p:cNvSpPr>
            <a:spLocks noGrp="1"/>
          </p:cNvSpPr>
          <p:nvPr>
            <p:ph type="title"/>
          </p:nvPr>
        </p:nvSpPr>
        <p:spPr>
          <a:xfrm>
            <a:off x="840154" y="457200"/>
            <a:ext cx="393113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B57F90-DEEF-4567-9814-A6703A2A26C5}"/>
              </a:ext>
            </a:extLst>
          </p:cNvPr>
          <p:cNvSpPr>
            <a:spLocks noGrp="1"/>
          </p:cNvSpPr>
          <p:nvPr>
            <p:ph type="pic" idx="1"/>
          </p:nvPr>
        </p:nvSpPr>
        <p:spPr>
          <a:xfrm>
            <a:off x="5183555" y="987426"/>
            <a:ext cx="617219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CF644-FEE7-4CE7-A8F4-E4BD30FD95C3}"/>
              </a:ext>
            </a:extLst>
          </p:cNvPr>
          <p:cNvSpPr>
            <a:spLocks noGrp="1"/>
          </p:cNvSpPr>
          <p:nvPr>
            <p:ph type="body" sz="half" idx="2"/>
          </p:nvPr>
        </p:nvSpPr>
        <p:spPr>
          <a:xfrm>
            <a:off x="840154" y="2057400"/>
            <a:ext cx="39311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1024E-060F-492E-A0CD-F3E4F49552BA}"/>
              </a:ext>
            </a:extLst>
          </p:cNvPr>
          <p:cNvSpPr>
            <a:spLocks noGrp="1"/>
          </p:cNvSpPr>
          <p:nvPr>
            <p:ph type="dt" sz="half" idx="10"/>
          </p:nvPr>
        </p:nvSpPr>
        <p:spPr/>
        <p:txBody>
          <a:bodyPr/>
          <a:lstStyle/>
          <a:p>
            <a:fld id="{592307B7-41C8-4B2F-9517-6CE4A652FE56}" type="datetimeFigureOut">
              <a:rPr lang="en-US" smtClean="0"/>
              <a:t>6/4/2024</a:t>
            </a:fld>
            <a:endParaRPr lang="en-US"/>
          </a:p>
        </p:txBody>
      </p:sp>
      <p:sp>
        <p:nvSpPr>
          <p:cNvPr id="6" name="Footer Placeholder 5">
            <a:extLst>
              <a:ext uri="{FF2B5EF4-FFF2-40B4-BE49-F238E27FC236}">
                <a16:creationId xmlns:a16="http://schemas.microsoft.com/office/drawing/2014/main" id="{E817FAD0-6901-491A-B58D-B974F6E58E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BED98D-3DF9-4820-B77E-EADC55E46157}"/>
              </a:ext>
            </a:extLst>
          </p:cNvPr>
          <p:cNvSpPr>
            <a:spLocks noGrp="1"/>
          </p:cNvSpPr>
          <p:nvPr>
            <p:ph type="sldNum" sz="quarter" idx="12"/>
          </p:nvPr>
        </p:nvSpPr>
        <p:spPr/>
        <p:txBody>
          <a:bodyPr/>
          <a:lstStyle/>
          <a:p>
            <a:fld id="{D9064C2D-1636-4312-A74F-BA70C5F5DFCA}" type="slidenum">
              <a:rPr lang="en-US" smtClean="0"/>
              <a:t>‹Nr.›</a:t>
            </a:fld>
            <a:endParaRPr lang="en-US"/>
          </a:p>
        </p:txBody>
      </p:sp>
    </p:spTree>
    <p:extLst>
      <p:ext uri="{BB962C8B-B14F-4D97-AF65-F5344CB8AC3E}">
        <p14:creationId xmlns:p14="http://schemas.microsoft.com/office/powerpoint/2010/main" val="853462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DF5C-61FC-40E9-B6F8-D68914FC2F7D}"/>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Vertical Text Placeholder 2">
            <a:extLst>
              <a:ext uri="{FF2B5EF4-FFF2-40B4-BE49-F238E27FC236}">
                <a16:creationId xmlns:a16="http://schemas.microsoft.com/office/drawing/2014/main" id="{8BBF97B2-30D2-4FE9-80C2-F139BF8C5B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8B177-BA51-4FD4-8A2C-BD97A79588B2}"/>
              </a:ext>
            </a:extLst>
          </p:cNvPr>
          <p:cNvSpPr>
            <a:spLocks noGrp="1"/>
          </p:cNvSpPr>
          <p:nvPr>
            <p:ph type="dt" sz="half" idx="10"/>
          </p:nvPr>
        </p:nvSpPr>
        <p:spPr/>
        <p:txBody>
          <a:bodyPr/>
          <a:lstStyle/>
          <a:p>
            <a:fld id="{592307B7-41C8-4B2F-9517-6CE4A652FE56}" type="datetimeFigureOut">
              <a:rPr lang="en-US" smtClean="0"/>
              <a:t>6/4/2024</a:t>
            </a:fld>
            <a:endParaRPr lang="en-US"/>
          </a:p>
        </p:txBody>
      </p:sp>
      <p:sp>
        <p:nvSpPr>
          <p:cNvPr id="5" name="Footer Placeholder 4">
            <a:extLst>
              <a:ext uri="{FF2B5EF4-FFF2-40B4-BE49-F238E27FC236}">
                <a16:creationId xmlns:a16="http://schemas.microsoft.com/office/drawing/2014/main" id="{8E09FE75-232F-4FB4-83A3-C5B08D3EF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B6923-96CD-4200-B8A4-5EFF78A3F708}"/>
              </a:ext>
            </a:extLst>
          </p:cNvPr>
          <p:cNvSpPr>
            <a:spLocks noGrp="1"/>
          </p:cNvSpPr>
          <p:nvPr>
            <p:ph type="sldNum" sz="quarter" idx="12"/>
          </p:nvPr>
        </p:nvSpPr>
        <p:spPr/>
        <p:txBody>
          <a:bodyPr/>
          <a:lstStyle/>
          <a:p>
            <a:fld id="{D9064C2D-1636-4312-A74F-BA70C5F5DFCA}" type="slidenum">
              <a:rPr lang="en-US" smtClean="0"/>
              <a:t>‹Nr.›</a:t>
            </a:fld>
            <a:endParaRPr lang="en-US"/>
          </a:p>
        </p:txBody>
      </p:sp>
    </p:spTree>
    <p:extLst>
      <p:ext uri="{BB962C8B-B14F-4D97-AF65-F5344CB8AC3E}">
        <p14:creationId xmlns:p14="http://schemas.microsoft.com/office/powerpoint/2010/main" val="3220550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BA99AC-FA9F-4411-87B2-BB4C2C140E02}"/>
              </a:ext>
            </a:extLst>
          </p:cNvPr>
          <p:cNvSpPr>
            <a:spLocks noGrp="1"/>
          </p:cNvSpPr>
          <p:nvPr>
            <p:ph type="title" orient="vert"/>
          </p:nvPr>
        </p:nvSpPr>
        <p:spPr>
          <a:xfrm>
            <a:off x="8725877" y="365125"/>
            <a:ext cx="2627924"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72E83E-34A5-4C1B-ADDD-290E99A2E0EA}"/>
              </a:ext>
            </a:extLst>
          </p:cNvPr>
          <p:cNvSpPr>
            <a:spLocks noGrp="1"/>
          </p:cNvSpPr>
          <p:nvPr>
            <p:ph type="body" orient="vert" idx="1"/>
          </p:nvPr>
        </p:nvSpPr>
        <p:spPr>
          <a:xfrm>
            <a:off x="838201" y="365125"/>
            <a:ext cx="770010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62682-4BE0-4688-B3F2-6857E7ABD376}"/>
              </a:ext>
            </a:extLst>
          </p:cNvPr>
          <p:cNvSpPr>
            <a:spLocks noGrp="1"/>
          </p:cNvSpPr>
          <p:nvPr>
            <p:ph type="dt" sz="half" idx="10"/>
          </p:nvPr>
        </p:nvSpPr>
        <p:spPr/>
        <p:txBody>
          <a:bodyPr/>
          <a:lstStyle/>
          <a:p>
            <a:fld id="{592307B7-41C8-4B2F-9517-6CE4A652FE56}" type="datetimeFigureOut">
              <a:rPr lang="en-US" smtClean="0"/>
              <a:t>6/4/2024</a:t>
            </a:fld>
            <a:endParaRPr lang="en-US"/>
          </a:p>
        </p:txBody>
      </p:sp>
      <p:sp>
        <p:nvSpPr>
          <p:cNvPr id="5" name="Footer Placeholder 4">
            <a:extLst>
              <a:ext uri="{FF2B5EF4-FFF2-40B4-BE49-F238E27FC236}">
                <a16:creationId xmlns:a16="http://schemas.microsoft.com/office/drawing/2014/main" id="{DCD099BC-2BA2-44D0-BBD3-C09F85220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E9338-6AD9-4DDC-AAFB-0D4ED98F27A8}"/>
              </a:ext>
            </a:extLst>
          </p:cNvPr>
          <p:cNvSpPr>
            <a:spLocks noGrp="1"/>
          </p:cNvSpPr>
          <p:nvPr>
            <p:ph type="sldNum" sz="quarter" idx="12"/>
          </p:nvPr>
        </p:nvSpPr>
        <p:spPr/>
        <p:txBody>
          <a:bodyPr/>
          <a:lstStyle/>
          <a:p>
            <a:fld id="{D9064C2D-1636-4312-A74F-BA70C5F5DFCA}" type="slidenum">
              <a:rPr lang="en-US" smtClean="0"/>
              <a:t>‹Nr.›</a:t>
            </a:fld>
            <a:endParaRPr lang="en-US"/>
          </a:p>
        </p:txBody>
      </p:sp>
    </p:spTree>
    <p:extLst>
      <p:ext uri="{BB962C8B-B14F-4D97-AF65-F5344CB8AC3E}">
        <p14:creationId xmlns:p14="http://schemas.microsoft.com/office/powerpoint/2010/main" val="380123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Graphic Cov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D03F438-C3AE-46A9-8571-80BD0BD52467}"/>
              </a:ext>
            </a:extLst>
          </p:cNvPr>
          <p:cNvGraphicFramePr>
            <a:graphicFrameLocks noChangeAspect="1"/>
          </p:cNvGraphicFramePr>
          <p:nvPr userDrawn="1">
            <p:custDataLst>
              <p:tags r:id="rId1"/>
            </p:custDataLst>
            <p:extLst>
              <p:ext uri="{D42A27DB-BD31-4B8C-83A1-F6EECF244321}">
                <p14:modId xmlns:p14="http://schemas.microsoft.com/office/powerpoint/2010/main" val="165248821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Folie" r:id="rId5" imgW="347" imgH="348" progId="TCLayout.ActiveDocument.1">
                  <p:embed/>
                </p:oleObj>
              </mc:Choice>
              <mc:Fallback>
                <p:oleObj name="think-cell Folie" r:id="rId5" imgW="347" imgH="348" progId="TCLayout.ActiveDocument.1">
                  <p:embed/>
                  <p:pic>
                    <p:nvPicPr>
                      <p:cNvPr id="7" name="Objekt 6" hidden="1">
                        <a:extLst>
                          <a:ext uri="{FF2B5EF4-FFF2-40B4-BE49-F238E27FC236}">
                            <a16:creationId xmlns:a16="http://schemas.microsoft.com/office/drawing/2014/main" id="{7D03F438-C3AE-46A9-8571-80BD0BD52467}"/>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94A86FA1-6263-450B-8F16-D0A7A9F6531B}"/>
              </a:ext>
            </a:extLst>
          </p:cNvPr>
          <p:cNvSpPr/>
          <p:nvPr userDrawn="1">
            <p:custDataLst>
              <p:tags r:id="rId2"/>
            </p:custDataLst>
          </p:nvPr>
        </p:nvSpPr>
        <p:spPr>
          <a:xfrm>
            <a:off x="0" y="0"/>
            <a:ext cx="195385" cy="158750"/>
          </a:xfrm>
          <a:prstGeom prst="rect">
            <a:avLst/>
          </a:prstGeom>
          <a:ln>
            <a:noFill/>
          </a:ln>
        </p:spPr>
        <p:style>
          <a:lnRef idx="0">
            <a:schemeClr val="dk1"/>
          </a:lnRef>
          <a:fillRef idx="1">
            <a:schemeClr val="dk1"/>
          </a:fillRef>
          <a:effectRef idx="0">
            <a:schemeClr val="dk1"/>
          </a:effectRef>
          <a:fontRef idx="minor">
            <a:schemeClr val="lt1"/>
          </a:fontRef>
        </p:style>
        <p:txBody>
          <a:bodyPr vert="horz" wrap="none" lIns="0" tIns="0" rIns="0" bIns="0" numCol="1" spcCol="0" rtlCol="0" anchor="ctr" anchorCtr="0">
            <a:noAutofit/>
          </a:bodyPr>
          <a:lstStyle/>
          <a:p>
            <a:pPr marL="0" lvl="0" indent="0" algn="ctr"/>
            <a:endParaRPr lang="en-US" sz="2000" b="1" i="0" baseline="0">
              <a:latin typeface="Brandon Grotesque Office" panose="020B0503020203060202" pitchFamily="34" charset="0"/>
              <a:ea typeface="+mj-ea"/>
              <a:cs typeface="+mj-cs"/>
              <a:sym typeface="Brandon Grotesque Office" panose="020B0503020203060202" pitchFamily="34" charset="0"/>
            </a:endParaRPr>
          </a:p>
        </p:txBody>
      </p:sp>
      <p:pic>
        <p:nvPicPr>
          <p:cNvPr id="525" name="Grafik 524">
            <a:extLst>
              <a:ext uri="{FF2B5EF4-FFF2-40B4-BE49-F238E27FC236}">
                <a16:creationId xmlns:a16="http://schemas.microsoft.com/office/drawing/2014/main" id="{22B793BC-B2AC-4D2A-87E6-3CFAD0B2AC10}"/>
              </a:ext>
            </a:extLst>
          </p:cNvPr>
          <p:cNvPicPr>
            <a:picLocks noChangeAspect="1"/>
          </p:cNvPicPr>
          <p:nvPr userDrawn="1"/>
        </p:nvPicPr>
        <p:blipFill>
          <a:blip r:embed="rId7"/>
          <a:stretch>
            <a:fillRect/>
          </a:stretch>
        </p:blipFill>
        <p:spPr>
          <a:xfrm>
            <a:off x="6319881" y="2428352"/>
            <a:ext cx="4746412" cy="4429649"/>
          </a:xfrm>
          <a:prstGeom prst="rect">
            <a:avLst/>
          </a:prstGeom>
        </p:spPr>
      </p:pic>
      <p:sp>
        <p:nvSpPr>
          <p:cNvPr id="267" name="Google Shape;2588;p148">
            <a:extLst>
              <a:ext uri="{FF2B5EF4-FFF2-40B4-BE49-F238E27FC236}">
                <a16:creationId xmlns:a16="http://schemas.microsoft.com/office/drawing/2014/main" id="{C471D2A1-BAE4-4521-8365-6C15EACFB1E2}"/>
              </a:ext>
            </a:extLst>
          </p:cNvPr>
          <p:cNvSpPr/>
          <p:nvPr userDrawn="1"/>
        </p:nvSpPr>
        <p:spPr>
          <a:xfrm>
            <a:off x="1" y="2423722"/>
            <a:ext cx="12193323" cy="4438549"/>
          </a:xfrm>
          <a:prstGeom prst="rect">
            <a:avLst/>
          </a:prstGeom>
          <a:gradFill>
            <a:gsLst>
              <a:gs pos="0">
                <a:srgbClr val="FFFFFF">
                  <a:alpha val="0"/>
                </a:srgbClr>
              </a:gs>
              <a:gs pos="26000">
                <a:srgbClr val="FFFFFF">
                  <a:alpha val="0"/>
                </a:srgbClr>
              </a:gs>
              <a:gs pos="100000">
                <a:srgbClr val="2670BA"/>
              </a:gs>
            </a:gsLst>
            <a:path path="circle">
              <a:fillToRect l="50000" t="50000" r="50000" b="50000"/>
            </a:path>
            <a:tileRect/>
          </a:gradFill>
          <a:ln>
            <a:noFill/>
          </a:ln>
        </p:spPr>
        <p:txBody>
          <a:bodyPr spcFirstLastPara="1" wrap="square" lIns="110900" tIns="110900" rIns="110900" bIns="110900" anchor="ctr" anchorCtr="0">
            <a:noAutofit/>
          </a:bodyPr>
          <a:lstStyle/>
          <a:p>
            <a:pPr marL="0" lvl="0" indent="0" algn="l" rtl="0">
              <a:spcBef>
                <a:spcPts val="0"/>
              </a:spcBef>
              <a:spcAft>
                <a:spcPts val="0"/>
              </a:spcAft>
              <a:buNone/>
            </a:pPr>
            <a:endParaRPr sz="1800" b="1"/>
          </a:p>
        </p:txBody>
      </p:sp>
      <p:sp>
        <p:nvSpPr>
          <p:cNvPr id="268" name="Freeform 5">
            <a:extLst>
              <a:ext uri="{FF2B5EF4-FFF2-40B4-BE49-F238E27FC236}">
                <a16:creationId xmlns:a16="http://schemas.microsoft.com/office/drawing/2014/main" id="{7F97D672-16A1-4438-8495-93FB4BDBD5D2}"/>
              </a:ext>
            </a:extLst>
          </p:cNvPr>
          <p:cNvSpPr>
            <a:spLocks/>
          </p:cNvSpPr>
          <p:nvPr userDrawn="1"/>
        </p:nvSpPr>
        <p:spPr bwMode="gray">
          <a:xfrm>
            <a:off x="1" y="2"/>
            <a:ext cx="12204700" cy="3298825"/>
          </a:xfrm>
          <a:custGeom>
            <a:avLst/>
            <a:gdLst>
              <a:gd name="T0" fmla="*/ 0 w 9599"/>
              <a:gd name="T1" fmla="*/ 0 h 3455"/>
              <a:gd name="T2" fmla="*/ 0 w 9599"/>
              <a:gd name="T3" fmla="*/ 0 h 3455"/>
              <a:gd name="T4" fmla="*/ 0 w 9599"/>
              <a:gd name="T5" fmla="*/ 3455 h 3455"/>
              <a:gd name="T6" fmla="*/ 2399 w 9599"/>
              <a:gd name="T7" fmla="*/ 3455 h 3455"/>
              <a:gd name="T8" fmla="*/ 2399 w 9599"/>
              <a:gd name="T9" fmla="*/ 2591 h 3455"/>
              <a:gd name="T10" fmla="*/ 9599 w 9599"/>
              <a:gd name="T11" fmla="*/ 2591 h 3455"/>
              <a:gd name="T12" fmla="*/ 9599 w 9599"/>
              <a:gd name="T13" fmla="*/ 0 h 3455"/>
              <a:gd name="T14" fmla="*/ 0 w 9599"/>
              <a:gd name="T15" fmla="*/ 0 h 34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99" h="3455">
                <a:moveTo>
                  <a:pt x="0" y="0"/>
                </a:moveTo>
                <a:lnTo>
                  <a:pt x="0" y="0"/>
                </a:lnTo>
                <a:lnTo>
                  <a:pt x="0" y="3455"/>
                </a:lnTo>
                <a:lnTo>
                  <a:pt x="2399" y="3455"/>
                </a:lnTo>
                <a:lnTo>
                  <a:pt x="2399" y="2591"/>
                </a:lnTo>
                <a:lnTo>
                  <a:pt x="9599" y="2591"/>
                </a:lnTo>
                <a:lnTo>
                  <a:pt x="9599" y="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269" name="Gruppieren 268">
            <a:extLst>
              <a:ext uri="{FF2B5EF4-FFF2-40B4-BE49-F238E27FC236}">
                <a16:creationId xmlns:a16="http://schemas.microsoft.com/office/drawing/2014/main" id="{4BED56CE-9929-4805-B22A-A63154EF4D88}"/>
              </a:ext>
            </a:extLst>
          </p:cNvPr>
          <p:cNvGrpSpPr/>
          <p:nvPr userDrawn="1"/>
        </p:nvGrpSpPr>
        <p:grpSpPr>
          <a:xfrm>
            <a:off x="1092739" y="1285687"/>
            <a:ext cx="11107051" cy="4083544"/>
            <a:chOff x="887850" y="2156649"/>
            <a:chExt cx="9024479" cy="4083544"/>
          </a:xfrm>
        </p:grpSpPr>
        <p:sp>
          <p:nvSpPr>
            <p:cNvPr id="270" name="Google Shape;2607;p148">
              <a:extLst>
                <a:ext uri="{FF2B5EF4-FFF2-40B4-BE49-F238E27FC236}">
                  <a16:creationId xmlns:a16="http://schemas.microsoft.com/office/drawing/2014/main" id="{0C538BB3-9B1A-43E7-9C58-43C54808E882}"/>
                </a:ext>
              </a:extLst>
            </p:cNvPr>
            <p:cNvSpPr/>
            <p:nvPr/>
          </p:nvSpPr>
          <p:spPr>
            <a:xfrm>
              <a:off x="4267057" y="3855405"/>
              <a:ext cx="5645272" cy="867879"/>
            </a:xfrm>
            <a:prstGeom prst="rect">
              <a:avLst/>
            </a:prstGeom>
            <a:blipFill rotWithShape="1">
              <a:blip r:embed="rId8">
                <a:alphaModFix/>
              </a:blip>
              <a:stretch>
                <a:fillRect r="-15470"/>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71" name="Google Shape;2608;p148">
              <a:extLst>
                <a:ext uri="{FF2B5EF4-FFF2-40B4-BE49-F238E27FC236}">
                  <a16:creationId xmlns:a16="http://schemas.microsoft.com/office/drawing/2014/main" id="{9AB248A5-718C-43DC-A99C-952F2A34100B}"/>
                </a:ext>
              </a:extLst>
            </p:cNvPr>
            <p:cNvSpPr/>
            <p:nvPr/>
          </p:nvSpPr>
          <p:spPr>
            <a:xfrm>
              <a:off x="3643074" y="4202356"/>
              <a:ext cx="76404" cy="5812"/>
            </a:xfrm>
            <a:custGeom>
              <a:avLst/>
              <a:gdLst/>
              <a:ahLst/>
              <a:cxnLst/>
              <a:rect l="l" t="t" r="r" b="b"/>
              <a:pathLst>
                <a:path w="58419" h="4444" extrusionOk="0">
                  <a:moveTo>
                    <a:pt x="0" y="4203"/>
                  </a:moveTo>
                  <a:lnTo>
                    <a:pt x="58013" y="4203"/>
                  </a:lnTo>
                  <a:lnTo>
                    <a:pt x="58013" y="0"/>
                  </a:lnTo>
                  <a:lnTo>
                    <a:pt x="0" y="0"/>
                  </a:lnTo>
                  <a:lnTo>
                    <a:pt x="0" y="420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72" name="Google Shape;2609;p148">
              <a:extLst>
                <a:ext uri="{FF2B5EF4-FFF2-40B4-BE49-F238E27FC236}">
                  <a16:creationId xmlns:a16="http://schemas.microsoft.com/office/drawing/2014/main" id="{D8BB615A-D7C6-4ECE-A136-DA29D9AC4BE0}"/>
                </a:ext>
              </a:extLst>
            </p:cNvPr>
            <p:cNvSpPr/>
            <p:nvPr/>
          </p:nvSpPr>
          <p:spPr>
            <a:xfrm>
              <a:off x="3585175" y="4164236"/>
              <a:ext cx="191014" cy="0"/>
            </a:xfrm>
            <a:custGeom>
              <a:avLst/>
              <a:gdLst/>
              <a:ahLst/>
              <a:cxnLst/>
              <a:rect l="l" t="t" r="r" b="b"/>
              <a:pathLst>
                <a:path w="146050" h="120000" extrusionOk="0">
                  <a:moveTo>
                    <a:pt x="0" y="0"/>
                  </a:moveTo>
                  <a:lnTo>
                    <a:pt x="145465"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73" name="Google Shape;2610;p148">
              <a:extLst>
                <a:ext uri="{FF2B5EF4-FFF2-40B4-BE49-F238E27FC236}">
                  <a16:creationId xmlns:a16="http://schemas.microsoft.com/office/drawing/2014/main" id="{98293785-C720-4258-9AE8-9B9160BD8129}"/>
                </a:ext>
              </a:extLst>
            </p:cNvPr>
            <p:cNvSpPr/>
            <p:nvPr/>
          </p:nvSpPr>
          <p:spPr>
            <a:xfrm>
              <a:off x="3592767" y="4114722"/>
              <a:ext cx="171082" cy="17440"/>
            </a:xfrm>
            <a:custGeom>
              <a:avLst/>
              <a:gdLst/>
              <a:ahLst/>
              <a:cxnLst/>
              <a:rect l="l" t="t" r="r" b="b"/>
              <a:pathLst>
                <a:path w="130810" h="13335" extrusionOk="0">
                  <a:moveTo>
                    <a:pt x="130289" y="0"/>
                  </a:moveTo>
                  <a:lnTo>
                    <a:pt x="0" y="9118"/>
                  </a:lnTo>
                  <a:lnTo>
                    <a:pt x="292" y="13296"/>
                  </a:lnTo>
                  <a:lnTo>
                    <a:pt x="130594" y="4191"/>
                  </a:lnTo>
                  <a:lnTo>
                    <a:pt x="13028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74" name="Google Shape;2611;p148">
              <a:extLst>
                <a:ext uri="{FF2B5EF4-FFF2-40B4-BE49-F238E27FC236}">
                  <a16:creationId xmlns:a16="http://schemas.microsoft.com/office/drawing/2014/main" id="{714ABF24-8D26-4CB4-8DF5-18660CB2D814}"/>
                </a:ext>
              </a:extLst>
            </p:cNvPr>
            <p:cNvSpPr/>
            <p:nvPr/>
          </p:nvSpPr>
          <p:spPr>
            <a:xfrm>
              <a:off x="3601456" y="4072316"/>
              <a:ext cx="146996" cy="21593"/>
            </a:xfrm>
            <a:custGeom>
              <a:avLst/>
              <a:gdLst/>
              <a:ahLst/>
              <a:cxnLst/>
              <a:rect l="l" t="t" r="r" b="b"/>
              <a:pathLst>
                <a:path w="112394" h="16510" extrusionOk="0">
                  <a:moveTo>
                    <a:pt x="111391" y="0"/>
                  </a:moveTo>
                  <a:lnTo>
                    <a:pt x="0" y="11709"/>
                  </a:lnTo>
                  <a:lnTo>
                    <a:pt x="444" y="15887"/>
                  </a:lnTo>
                  <a:lnTo>
                    <a:pt x="111836" y="4178"/>
                  </a:lnTo>
                  <a:lnTo>
                    <a:pt x="11139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75" name="Google Shape;2612;p148">
              <a:extLst>
                <a:ext uri="{FF2B5EF4-FFF2-40B4-BE49-F238E27FC236}">
                  <a16:creationId xmlns:a16="http://schemas.microsoft.com/office/drawing/2014/main" id="{098761C4-9B9F-46A3-9D6F-40A1D06679A9}"/>
                </a:ext>
              </a:extLst>
            </p:cNvPr>
            <p:cNvSpPr/>
            <p:nvPr/>
          </p:nvSpPr>
          <p:spPr>
            <a:xfrm>
              <a:off x="3606639" y="4030608"/>
              <a:ext cx="126234" cy="23254"/>
            </a:xfrm>
            <a:custGeom>
              <a:avLst/>
              <a:gdLst/>
              <a:ahLst/>
              <a:cxnLst/>
              <a:rect l="l" t="t" r="r" b="b"/>
              <a:pathLst>
                <a:path w="96519" h="17780" extrusionOk="0">
                  <a:moveTo>
                    <a:pt x="95719" y="0"/>
                  </a:moveTo>
                  <a:lnTo>
                    <a:pt x="0" y="13449"/>
                  </a:lnTo>
                  <a:lnTo>
                    <a:pt x="584" y="17614"/>
                  </a:lnTo>
                  <a:lnTo>
                    <a:pt x="96316" y="4165"/>
                  </a:lnTo>
                  <a:lnTo>
                    <a:pt x="9571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76" name="Google Shape;2613;p148">
              <a:extLst>
                <a:ext uri="{FF2B5EF4-FFF2-40B4-BE49-F238E27FC236}">
                  <a16:creationId xmlns:a16="http://schemas.microsoft.com/office/drawing/2014/main" id="{80F44F7B-45CC-427D-A943-29952619ED13}"/>
                </a:ext>
              </a:extLst>
            </p:cNvPr>
            <p:cNvSpPr/>
            <p:nvPr/>
          </p:nvSpPr>
          <p:spPr>
            <a:xfrm>
              <a:off x="3582666" y="3984931"/>
              <a:ext cx="161115" cy="34049"/>
            </a:xfrm>
            <a:custGeom>
              <a:avLst/>
              <a:gdLst/>
              <a:ahLst/>
              <a:cxnLst/>
              <a:rect l="l" t="t" r="r" b="b"/>
              <a:pathLst>
                <a:path w="123189" h="26034" extrusionOk="0">
                  <a:moveTo>
                    <a:pt x="122440" y="0"/>
                  </a:moveTo>
                  <a:lnTo>
                    <a:pt x="0" y="21589"/>
                  </a:lnTo>
                  <a:lnTo>
                    <a:pt x="723" y="25717"/>
                  </a:lnTo>
                  <a:lnTo>
                    <a:pt x="123164" y="4140"/>
                  </a:lnTo>
                  <a:lnTo>
                    <a:pt x="12244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77" name="Google Shape;2614;p148">
              <a:extLst>
                <a:ext uri="{FF2B5EF4-FFF2-40B4-BE49-F238E27FC236}">
                  <a16:creationId xmlns:a16="http://schemas.microsoft.com/office/drawing/2014/main" id="{0C030FF5-55CF-481D-B0FE-F3CD4AD39EBD}"/>
                </a:ext>
              </a:extLst>
            </p:cNvPr>
            <p:cNvSpPr/>
            <p:nvPr/>
          </p:nvSpPr>
          <p:spPr>
            <a:xfrm>
              <a:off x="3541781" y="3934935"/>
              <a:ext cx="227554" cy="53982"/>
            </a:xfrm>
            <a:custGeom>
              <a:avLst/>
              <a:gdLst/>
              <a:ahLst/>
              <a:cxnLst/>
              <a:rect l="l" t="t" r="r" b="b"/>
              <a:pathLst>
                <a:path w="173989" h="41275" extrusionOk="0">
                  <a:moveTo>
                    <a:pt x="172872" y="0"/>
                  </a:moveTo>
                  <a:lnTo>
                    <a:pt x="0" y="36741"/>
                  </a:lnTo>
                  <a:lnTo>
                    <a:pt x="863" y="40843"/>
                  </a:lnTo>
                  <a:lnTo>
                    <a:pt x="173748" y="4102"/>
                  </a:lnTo>
                  <a:lnTo>
                    <a:pt x="17287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78" name="Google Shape;2615;p148">
              <a:extLst>
                <a:ext uri="{FF2B5EF4-FFF2-40B4-BE49-F238E27FC236}">
                  <a16:creationId xmlns:a16="http://schemas.microsoft.com/office/drawing/2014/main" id="{AE174745-1397-4579-9FBE-68B75C5F6B14}"/>
                </a:ext>
              </a:extLst>
            </p:cNvPr>
            <p:cNvSpPr/>
            <p:nvPr/>
          </p:nvSpPr>
          <p:spPr>
            <a:xfrm>
              <a:off x="3551234" y="3895636"/>
              <a:ext cx="190182" cy="53152"/>
            </a:xfrm>
            <a:custGeom>
              <a:avLst/>
              <a:gdLst/>
              <a:ahLst/>
              <a:cxnLst/>
              <a:rect l="l" t="t" r="r" b="b"/>
              <a:pathLst>
                <a:path w="145414" h="40640" extrusionOk="0">
                  <a:moveTo>
                    <a:pt x="144208" y="0"/>
                  </a:moveTo>
                  <a:lnTo>
                    <a:pt x="0" y="35953"/>
                  </a:lnTo>
                  <a:lnTo>
                    <a:pt x="1016" y="40017"/>
                  </a:lnTo>
                  <a:lnTo>
                    <a:pt x="145224" y="4064"/>
                  </a:lnTo>
                  <a:lnTo>
                    <a:pt x="14420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79" name="Google Shape;2616;p148">
              <a:extLst>
                <a:ext uri="{FF2B5EF4-FFF2-40B4-BE49-F238E27FC236}">
                  <a16:creationId xmlns:a16="http://schemas.microsoft.com/office/drawing/2014/main" id="{2693E415-8D3C-4A92-864F-38AF5DAC38A5}"/>
                </a:ext>
              </a:extLst>
            </p:cNvPr>
            <p:cNvSpPr/>
            <p:nvPr/>
          </p:nvSpPr>
          <p:spPr>
            <a:xfrm>
              <a:off x="3540867" y="3852732"/>
              <a:ext cx="190182" cy="59794"/>
            </a:xfrm>
            <a:custGeom>
              <a:avLst/>
              <a:gdLst/>
              <a:ahLst/>
              <a:cxnLst/>
              <a:rect l="l" t="t" r="r" b="b"/>
              <a:pathLst>
                <a:path w="145414" h="45719" extrusionOk="0">
                  <a:moveTo>
                    <a:pt x="143751" y="0"/>
                  </a:moveTo>
                  <a:lnTo>
                    <a:pt x="0" y="41224"/>
                  </a:lnTo>
                  <a:lnTo>
                    <a:pt x="1168" y="45262"/>
                  </a:lnTo>
                  <a:lnTo>
                    <a:pt x="144919" y="4038"/>
                  </a:lnTo>
                  <a:lnTo>
                    <a:pt x="14375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80" name="Google Shape;2617;p148">
              <a:extLst>
                <a:ext uri="{FF2B5EF4-FFF2-40B4-BE49-F238E27FC236}">
                  <a16:creationId xmlns:a16="http://schemas.microsoft.com/office/drawing/2014/main" id="{492E2208-00AF-4827-8312-68A474A45F00}"/>
                </a:ext>
              </a:extLst>
            </p:cNvPr>
            <p:cNvSpPr/>
            <p:nvPr/>
          </p:nvSpPr>
          <p:spPr>
            <a:xfrm>
              <a:off x="3578563" y="3826238"/>
              <a:ext cx="90523" cy="34049"/>
            </a:xfrm>
            <a:custGeom>
              <a:avLst/>
              <a:gdLst/>
              <a:ahLst/>
              <a:cxnLst/>
              <a:rect l="l" t="t" r="r" b="b"/>
              <a:pathLst>
                <a:path w="69214" h="26034" extrusionOk="0">
                  <a:moveTo>
                    <a:pt x="67716" y="0"/>
                  </a:moveTo>
                  <a:lnTo>
                    <a:pt x="0" y="21996"/>
                  </a:lnTo>
                  <a:lnTo>
                    <a:pt x="1295" y="25984"/>
                  </a:lnTo>
                  <a:lnTo>
                    <a:pt x="69011" y="3987"/>
                  </a:lnTo>
                  <a:lnTo>
                    <a:pt x="677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81" name="Google Shape;2618;p148">
              <a:extLst>
                <a:ext uri="{FF2B5EF4-FFF2-40B4-BE49-F238E27FC236}">
                  <a16:creationId xmlns:a16="http://schemas.microsoft.com/office/drawing/2014/main" id="{AAFCFCA6-BCD5-48D1-A714-42BD4F5405BF}"/>
                </a:ext>
              </a:extLst>
            </p:cNvPr>
            <p:cNvSpPr/>
            <p:nvPr/>
          </p:nvSpPr>
          <p:spPr>
            <a:xfrm>
              <a:off x="3592452" y="3795826"/>
              <a:ext cx="36540" cy="18270"/>
            </a:xfrm>
            <a:custGeom>
              <a:avLst/>
              <a:gdLst/>
              <a:ahLst/>
              <a:cxnLst/>
              <a:rect l="l" t="t" r="r" b="b"/>
              <a:pathLst>
                <a:path w="27939" h="13969" extrusionOk="0">
                  <a:moveTo>
                    <a:pt x="25971" y="0"/>
                  </a:moveTo>
                  <a:lnTo>
                    <a:pt x="0" y="9448"/>
                  </a:lnTo>
                  <a:lnTo>
                    <a:pt x="1447" y="13398"/>
                  </a:lnTo>
                  <a:lnTo>
                    <a:pt x="27406" y="3949"/>
                  </a:lnTo>
                  <a:lnTo>
                    <a:pt x="259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82" name="Google Shape;2619;p148">
              <a:extLst>
                <a:ext uri="{FF2B5EF4-FFF2-40B4-BE49-F238E27FC236}">
                  <a16:creationId xmlns:a16="http://schemas.microsoft.com/office/drawing/2014/main" id="{83EE15A6-5D5A-474A-BB05-82209B6B563E}"/>
                </a:ext>
              </a:extLst>
            </p:cNvPr>
            <p:cNvSpPr/>
            <p:nvPr/>
          </p:nvSpPr>
          <p:spPr>
            <a:xfrm>
              <a:off x="3480726" y="3717841"/>
              <a:ext cx="230046" cy="97166"/>
            </a:xfrm>
            <a:custGeom>
              <a:avLst/>
              <a:gdLst/>
              <a:ahLst/>
              <a:cxnLst/>
              <a:rect l="l" t="t" r="r" b="b"/>
              <a:pathLst>
                <a:path w="175894" h="74294" extrusionOk="0">
                  <a:moveTo>
                    <a:pt x="174256" y="0"/>
                  </a:moveTo>
                  <a:lnTo>
                    <a:pt x="0" y="70396"/>
                  </a:lnTo>
                  <a:lnTo>
                    <a:pt x="1574" y="74282"/>
                  </a:lnTo>
                  <a:lnTo>
                    <a:pt x="175831" y="3886"/>
                  </a:lnTo>
                  <a:lnTo>
                    <a:pt x="17425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83" name="Google Shape;2620;p148">
              <a:extLst>
                <a:ext uri="{FF2B5EF4-FFF2-40B4-BE49-F238E27FC236}">
                  <a16:creationId xmlns:a16="http://schemas.microsoft.com/office/drawing/2014/main" id="{40850ACF-96EC-424C-9FB7-65CE6EBE9376}"/>
                </a:ext>
              </a:extLst>
            </p:cNvPr>
            <p:cNvSpPr/>
            <p:nvPr/>
          </p:nvSpPr>
          <p:spPr>
            <a:xfrm>
              <a:off x="3485960" y="3685020"/>
              <a:ext cx="187692" cy="88031"/>
            </a:xfrm>
            <a:custGeom>
              <a:avLst/>
              <a:gdLst/>
              <a:ahLst/>
              <a:cxnLst/>
              <a:rect l="l" t="t" r="r" b="b"/>
              <a:pathLst>
                <a:path w="143510" h="67309" extrusionOk="0">
                  <a:moveTo>
                    <a:pt x="141706" y="0"/>
                  </a:moveTo>
                  <a:lnTo>
                    <a:pt x="0" y="63093"/>
                  </a:lnTo>
                  <a:lnTo>
                    <a:pt x="1701" y="66929"/>
                  </a:lnTo>
                  <a:lnTo>
                    <a:pt x="143408" y="3848"/>
                  </a:lnTo>
                  <a:lnTo>
                    <a:pt x="14170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84" name="Google Shape;2621;p148">
              <a:extLst>
                <a:ext uri="{FF2B5EF4-FFF2-40B4-BE49-F238E27FC236}">
                  <a16:creationId xmlns:a16="http://schemas.microsoft.com/office/drawing/2014/main" id="{E4E4DDDB-8B3D-4383-B24A-6015F48EFC5A}"/>
                </a:ext>
              </a:extLst>
            </p:cNvPr>
            <p:cNvSpPr/>
            <p:nvPr/>
          </p:nvSpPr>
          <p:spPr>
            <a:xfrm>
              <a:off x="3503553" y="3661135"/>
              <a:ext cx="117929" cy="61457"/>
            </a:xfrm>
            <a:custGeom>
              <a:avLst/>
              <a:gdLst/>
              <a:ahLst/>
              <a:cxnLst/>
              <a:rect l="l" t="t" r="r" b="b"/>
              <a:pathLst>
                <a:path w="90169" h="46990" extrusionOk="0">
                  <a:moveTo>
                    <a:pt x="88252" y="0"/>
                  </a:moveTo>
                  <a:lnTo>
                    <a:pt x="0" y="43040"/>
                  </a:lnTo>
                  <a:lnTo>
                    <a:pt x="1841" y="46812"/>
                  </a:lnTo>
                  <a:lnTo>
                    <a:pt x="90093" y="3771"/>
                  </a:lnTo>
                  <a:lnTo>
                    <a:pt x="8825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85" name="Google Shape;2622;p148">
              <a:extLst>
                <a:ext uri="{FF2B5EF4-FFF2-40B4-BE49-F238E27FC236}">
                  <a16:creationId xmlns:a16="http://schemas.microsoft.com/office/drawing/2014/main" id="{41184DEE-6148-475E-95C2-C24D871BF3EC}"/>
                </a:ext>
              </a:extLst>
            </p:cNvPr>
            <p:cNvSpPr/>
            <p:nvPr/>
          </p:nvSpPr>
          <p:spPr>
            <a:xfrm>
              <a:off x="3502175" y="3631387"/>
              <a:ext cx="83880" cy="48169"/>
            </a:xfrm>
            <a:custGeom>
              <a:avLst/>
              <a:gdLst/>
              <a:ahLst/>
              <a:cxnLst/>
              <a:rect l="l" t="t" r="r" b="b"/>
              <a:pathLst>
                <a:path w="64135" h="36830" extrusionOk="0">
                  <a:moveTo>
                    <a:pt x="61861" y="0"/>
                  </a:moveTo>
                  <a:lnTo>
                    <a:pt x="0" y="32892"/>
                  </a:lnTo>
                  <a:lnTo>
                    <a:pt x="1968" y="36601"/>
                  </a:lnTo>
                  <a:lnTo>
                    <a:pt x="63830" y="3708"/>
                  </a:lnTo>
                  <a:lnTo>
                    <a:pt x="6186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86" name="Google Shape;2623;p148">
              <a:extLst>
                <a:ext uri="{FF2B5EF4-FFF2-40B4-BE49-F238E27FC236}">
                  <a16:creationId xmlns:a16="http://schemas.microsoft.com/office/drawing/2014/main" id="{D73A55E8-5CC9-4946-930F-F452F0586B3D}"/>
                </a:ext>
              </a:extLst>
            </p:cNvPr>
            <p:cNvSpPr/>
            <p:nvPr/>
          </p:nvSpPr>
          <p:spPr>
            <a:xfrm>
              <a:off x="3424822" y="3560678"/>
              <a:ext cx="199319" cy="117929"/>
            </a:xfrm>
            <a:custGeom>
              <a:avLst/>
              <a:gdLst/>
              <a:ahLst/>
              <a:cxnLst/>
              <a:rect l="l" t="t" r="r" b="b"/>
              <a:pathLst>
                <a:path w="152400" h="90169" extrusionOk="0">
                  <a:moveTo>
                    <a:pt x="149694" y="0"/>
                  </a:moveTo>
                  <a:lnTo>
                    <a:pt x="0" y="86423"/>
                  </a:lnTo>
                  <a:lnTo>
                    <a:pt x="2095" y="90068"/>
                  </a:lnTo>
                  <a:lnTo>
                    <a:pt x="151790" y="3644"/>
                  </a:lnTo>
                  <a:lnTo>
                    <a:pt x="14969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87" name="Google Shape;2624;p148">
              <a:extLst>
                <a:ext uri="{FF2B5EF4-FFF2-40B4-BE49-F238E27FC236}">
                  <a16:creationId xmlns:a16="http://schemas.microsoft.com/office/drawing/2014/main" id="{09902B44-41A2-414B-8422-83FDCE2A4758}"/>
                </a:ext>
              </a:extLst>
            </p:cNvPr>
            <p:cNvSpPr/>
            <p:nvPr/>
          </p:nvSpPr>
          <p:spPr>
            <a:xfrm>
              <a:off x="3431783" y="3538619"/>
              <a:ext cx="142844" cy="92184"/>
            </a:xfrm>
            <a:custGeom>
              <a:avLst/>
              <a:gdLst/>
              <a:ahLst/>
              <a:cxnLst/>
              <a:rect l="l" t="t" r="r" b="b"/>
              <a:pathLst>
                <a:path w="109219" h="70484" extrusionOk="0">
                  <a:moveTo>
                    <a:pt x="106718" y="0"/>
                  </a:moveTo>
                  <a:lnTo>
                    <a:pt x="0" y="66675"/>
                  </a:lnTo>
                  <a:lnTo>
                    <a:pt x="2235" y="70231"/>
                  </a:lnTo>
                  <a:lnTo>
                    <a:pt x="108953" y="3556"/>
                  </a:lnTo>
                  <a:lnTo>
                    <a:pt x="10671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88" name="Google Shape;2625;p148">
              <a:extLst>
                <a:ext uri="{FF2B5EF4-FFF2-40B4-BE49-F238E27FC236}">
                  <a16:creationId xmlns:a16="http://schemas.microsoft.com/office/drawing/2014/main" id="{6CC6A936-8ADD-4ACE-9EEC-F834D0092736}"/>
                </a:ext>
              </a:extLst>
            </p:cNvPr>
            <p:cNvSpPr/>
            <p:nvPr/>
          </p:nvSpPr>
          <p:spPr>
            <a:xfrm>
              <a:off x="3376294" y="3478575"/>
              <a:ext cx="209283" cy="143676"/>
            </a:xfrm>
            <a:custGeom>
              <a:avLst/>
              <a:gdLst/>
              <a:ahLst/>
              <a:cxnLst/>
              <a:rect l="l" t="t" r="r" b="b"/>
              <a:pathLst>
                <a:path w="160019" h="109855" extrusionOk="0">
                  <a:moveTo>
                    <a:pt x="157378" y="0"/>
                  </a:moveTo>
                  <a:lnTo>
                    <a:pt x="0" y="106159"/>
                  </a:lnTo>
                  <a:lnTo>
                    <a:pt x="2349" y="109639"/>
                  </a:lnTo>
                  <a:lnTo>
                    <a:pt x="159727" y="3467"/>
                  </a:lnTo>
                  <a:lnTo>
                    <a:pt x="15737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89" name="Google Shape;2626;p148">
              <a:extLst>
                <a:ext uri="{FF2B5EF4-FFF2-40B4-BE49-F238E27FC236}">
                  <a16:creationId xmlns:a16="http://schemas.microsoft.com/office/drawing/2014/main" id="{17AA1F6B-D502-44C7-955D-91C6B019A9CA}"/>
                </a:ext>
              </a:extLst>
            </p:cNvPr>
            <p:cNvSpPr/>
            <p:nvPr/>
          </p:nvSpPr>
          <p:spPr>
            <a:xfrm>
              <a:off x="3434757" y="3499337"/>
              <a:ext cx="45677" cy="34880"/>
            </a:xfrm>
            <a:custGeom>
              <a:avLst/>
              <a:gdLst/>
              <a:ahLst/>
              <a:cxnLst/>
              <a:rect l="l" t="t" r="r" b="b"/>
              <a:pathLst>
                <a:path w="34925" h="26669" extrusionOk="0">
                  <a:moveTo>
                    <a:pt x="32054" y="0"/>
                  </a:moveTo>
                  <a:lnTo>
                    <a:pt x="0" y="23279"/>
                  </a:lnTo>
                  <a:lnTo>
                    <a:pt x="2463" y="26670"/>
                  </a:lnTo>
                  <a:lnTo>
                    <a:pt x="34518" y="3390"/>
                  </a:lnTo>
                  <a:lnTo>
                    <a:pt x="3205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90" name="Google Shape;2627;p148">
              <a:extLst>
                <a:ext uri="{FF2B5EF4-FFF2-40B4-BE49-F238E27FC236}">
                  <a16:creationId xmlns:a16="http://schemas.microsoft.com/office/drawing/2014/main" id="{EC3A88A8-F857-4A2C-8601-A0C6068586BC}"/>
                </a:ext>
              </a:extLst>
            </p:cNvPr>
            <p:cNvSpPr/>
            <p:nvPr/>
          </p:nvSpPr>
          <p:spPr>
            <a:xfrm>
              <a:off x="3378171" y="3440670"/>
              <a:ext cx="109624" cy="87202"/>
            </a:xfrm>
            <a:custGeom>
              <a:avLst/>
              <a:gdLst/>
              <a:ahLst/>
              <a:cxnLst/>
              <a:rect l="l" t="t" r="r" b="b"/>
              <a:pathLst>
                <a:path w="83819" h="66675" extrusionOk="0">
                  <a:moveTo>
                    <a:pt x="80822" y="0"/>
                  </a:moveTo>
                  <a:lnTo>
                    <a:pt x="0" y="63144"/>
                  </a:lnTo>
                  <a:lnTo>
                    <a:pt x="2590" y="66459"/>
                  </a:lnTo>
                  <a:lnTo>
                    <a:pt x="83413" y="3314"/>
                  </a:lnTo>
                  <a:lnTo>
                    <a:pt x="8082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91" name="Google Shape;2628;p148">
              <a:extLst>
                <a:ext uri="{FF2B5EF4-FFF2-40B4-BE49-F238E27FC236}">
                  <a16:creationId xmlns:a16="http://schemas.microsoft.com/office/drawing/2014/main" id="{A2CE7A48-EAEC-4B46-99F7-289061516603}"/>
                </a:ext>
              </a:extLst>
            </p:cNvPr>
            <p:cNvSpPr/>
            <p:nvPr/>
          </p:nvSpPr>
          <p:spPr>
            <a:xfrm>
              <a:off x="3365845" y="3417234"/>
              <a:ext cx="83050" cy="70592"/>
            </a:xfrm>
            <a:custGeom>
              <a:avLst/>
              <a:gdLst/>
              <a:ahLst/>
              <a:cxnLst/>
              <a:rect l="l" t="t" r="r" b="b"/>
              <a:pathLst>
                <a:path w="63500" h="53975" extrusionOk="0">
                  <a:moveTo>
                    <a:pt x="60198" y="0"/>
                  </a:moveTo>
                  <a:lnTo>
                    <a:pt x="0" y="50507"/>
                  </a:lnTo>
                  <a:lnTo>
                    <a:pt x="2705" y="53720"/>
                  </a:lnTo>
                  <a:lnTo>
                    <a:pt x="62903" y="3213"/>
                  </a:lnTo>
                  <a:lnTo>
                    <a:pt x="6019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92" name="Google Shape;2629;p148">
              <a:extLst>
                <a:ext uri="{FF2B5EF4-FFF2-40B4-BE49-F238E27FC236}">
                  <a16:creationId xmlns:a16="http://schemas.microsoft.com/office/drawing/2014/main" id="{D6D0041E-3039-45CA-99A6-93EEEFA915A6}"/>
                </a:ext>
              </a:extLst>
            </p:cNvPr>
            <p:cNvSpPr/>
            <p:nvPr/>
          </p:nvSpPr>
          <p:spPr>
            <a:xfrm>
              <a:off x="3289389" y="3339399"/>
              <a:ext cx="181877" cy="164438"/>
            </a:xfrm>
            <a:custGeom>
              <a:avLst/>
              <a:gdLst/>
              <a:ahLst/>
              <a:cxnLst/>
              <a:rect l="l" t="t" r="r" b="b"/>
              <a:pathLst>
                <a:path w="139064" h="125730" extrusionOk="0">
                  <a:moveTo>
                    <a:pt x="135991" y="0"/>
                  </a:moveTo>
                  <a:lnTo>
                    <a:pt x="0" y="122440"/>
                  </a:lnTo>
                  <a:lnTo>
                    <a:pt x="2806" y="125552"/>
                  </a:lnTo>
                  <a:lnTo>
                    <a:pt x="138785" y="3124"/>
                  </a:lnTo>
                  <a:lnTo>
                    <a:pt x="13599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93" name="Google Shape;2630;p148">
              <a:extLst>
                <a:ext uri="{FF2B5EF4-FFF2-40B4-BE49-F238E27FC236}">
                  <a16:creationId xmlns:a16="http://schemas.microsoft.com/office/drawing/2014/main" id="{75B91DC2-7A28-4B0D-8475-814BE59BDDDC}"/>
                </a:ext>
              </a:extLst>
            </p:cNvPr>
            <p:cNvSpPr/>
            <p:nvPr/>
          </p:nvSpPr>
          <p:spPr>
            <a:xfrm>
              <a:off x="3265316" y="3307525"/>
              <a:ext cx="174404" cy="168590"/>
            </a:xfrm>
            <a:custGeom>
              <a:avLst/>
              <a:gdLst/>
              <a:ahLst/>
              <a:cxnLst/>
              <a:rect l="l" t="t" r="r" b="b"/>
              <a:pathLst>
                <a:path w="133350" h="128905" extrusionOk="0">
                  <a:moveTo>
                    <a:pt x="130035" y="0"/>
                  </a:moveTo>
                  <a:lnTo>
                    <a:pt x="0" y="125577"/>
                  </a:lnTo>
                  <a:lnTo>
                    <a:pt x="2921" y="128600"/>
                  </a:lnTo>
                  <a:lnTo>
                    <a:pt x="132956" y="3022"/>
                  </a:lnTo>
                  <a:lnTo>
                    <a:pt x="13003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94" name="Google Shape;2631;p148">
              <a:extLst>
                <a:ext uri="{FF2B5EF4-FFF2-40B4-BE49-F238E27FC236}">
                  <a16:creationId xmlns:a16="http://schemas.microsoft.com/office/drawing/2014/main" id="{4E141DBC-5B0C-477A-9FCB-1F782D9EBFA2}"/>
                </a:ext>
              </a:extLst>
            </p:cNvPr>
            <p:cNvSpPr/>
            <p:nvPr/>
          </p:nvSpPr>
          <p:spPr>
            <a:xfrm>
              <a:off x="3231076" y="3267278"/>
              <a:ext cx="185200" cy="191014"/>
            </a:xfrm>
            <a:custGeom>
              <a:avLst/>
              <a:gdLst/>
              <a:ahLst/>
              <a:cxnLst/>
              <a:rect l="l" t="t" r="r" b="b"/>
              <a:pathLst>
                <a:path w="141605" h="146050" extrusionOk="0">
                  <a:moveTo>
                    <a:pt x="138112" y="0"/>
                  </a:moveTo>
                  <a:lnTo>
                    <a:pt x="0" y="143014"/>
                  </a:lnTo>
                  <a:lnTo>
                    <a:pt x="3022" y="145935"/>
                  </a:lnTo>
                  <a:lnTo>
                    <a:pt x="141122" y="2921"/>
                  </a:lnTo>
                  <a:lnTo>
                    <a:pt x="13811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95" name="Google Shape;2632;p148">
              <a:extLst>
                <a:ext uri="{FF2B5EF4-FFF2-40B4-BE49-F238E27FC236}">
                  <a16:creationId xmlns:a16="http://schemas.microsoft.com/office/drawing/2014/main" id="{F51D8D4B-4F7A-46AF-9052-AC9F1B64BFE3}"/>
                </a:ext>
              </a:extLst>
            </p:cNvPr>
            <p:cNvSpPr/>
            <p:nvPr/>
          </p:nvSpPr>
          <p:spPr>
            <a:xfrm>
              <a:off x="3255199" y="3292774"/>
              <a:ext cx="77236" cy="84709"/>
            </a:xfrm>
            <a:custGeom>
              <a:avLst/>
              <a:gdLst/>
              <a:ahLst/>
              <a:cxnLst/>
              <a:rect l="l" t="t" r="r" b="b"/>
              <a:pathLst>
                <a:path w="59055" h="64769" extrusionOk="0">
                  <a:moveTo>
                    <a:pt x="55397" y="0"/>
                  </a:moveTo>
                  <a:lnTo>
                    <a:pt x="0" y="61518"/>
                  </a:lnTo>
                  <a:lnTo>
                    <a:pt x="3111" y="64325"/>
                  </a:lnTo>
                  <a:lnTo>
                    <a:pt x="58508" y="2806"/>
                  </a:lnTo>
                  <a:lnTo>
                    <a:pt x="5539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96" name="Google Shape;2633;p148">
              <a:extLst>
                <a:ext uri="{FF2B5EF4-FFF2-40B4-BE49-F238E27FC236}">
                  <a16:creationId xmlns:a16="http://schemas.microsoft.com/office/drawing/2014/main" id="{90DC4825-E949-4F5F-B81A-40386A40EFC9}"/>
                </a:ext>
              </a:extLst>
            </p:cNvPr>
            <p:cNvSpPr/>
            <p:nvPr/>
          </p:nvSpPr>
          <p:spPr>
            <a:xfrm>
              <a:off x="3217985" y="3255569"/>
              <a:ext cx="89693" cy="105471"/>
            </a:xfrm>
            <a:custGeom>
              <a:avLst/>
              <a:gdLst/>
              <a:ahLst/>
              <a:cxnLst/>
              <a:rect l="l" t="t" r="r" b="b"/>
              <a:pathLst>
                <a:path w="68580" h="80644" extrusionOk="0">
                  <a:moveTo>
                    <a:pt x="65011" y="0"/>
                  </a:moveTo>
                  <a:lnTo>
                    <a:pt x="0" y="77495"/>
                  </a:lnTo>
                  <a:lnTo>
                    <a:pt x="3213" y="80200"/>
                  </a:lnTo>
                  <a:lnTo>
                    <a:pt x="68237" y="2705"/>
                  </a:lnTo>
                  <a:lnTo>
                    <a:pt x="6501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97" name="Google Shape;2634;p148">
              <a:extLst>
                <a:ext uri="{FF2B5EF4-FFF2-40B4-BE49-F238E27FC236}">
                  <a16:creationId xmlns:a16="http://schemas.microsoft.com/office/drawing/2014/main" id="{D9061A05-DABE-4EBA-9953-B6361FE71585}"/>
                </a:ext>
              </a:extLst>
            </p:cNvPr>
            <p:cNvSpPr/>
            <p:nvPr/>
          </p:nvSpPr>
          <p:spPr>
            <a:xfrm>
              <a:off x="3173444" y="3209907"/>
              <a:ext cx="115438" cy="145336"/>
            </a:xfrm>
            <a:custGeom>
              <a:avLst/>
              <a:gdLst/>
              <a:ahLst/>
              <a:cxnLst/>
              <a:rect l="l" t="t" r="r" b="b"/>
              <a:pathLst>
                <a:path w="88264" h="111125" extrusionOk="0">
                  <a:moveTo>
                    <a:pt x="84455" y="0"/>
                  </a:moveTo>
                  <a:lnTo>
                    <a:pt x="0" y="108102"/>
                  </a:lnTo>
                  <a:lnTo>
                    <a:pt x="3314" y="110693"/>
                  </a:lnTo>
                  <a:lnTo>
                    <a:pt x="87769" y="2590"/>
                  </a:lnTo>
                  <a:lnTo>
                    <a:pt x="8445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98" name="Google Shape;2635;p148">
              <a:extLst>
                <a:ext uri="{FF2B5EF4-FFF2-40B4-BE49-F238E27FC236}">
                  <a16:creationId xmlns:a16="http://schemas.microsoft.com/office/drawing/2014/main" id="{590621F7-1801-46D6-ACDD-AEB2805FC56F}"/>
                </a:ext>
              </a:extLst>
            </p:cNvPr>
            <p:cNvSpPr/>
            <p:nvPr/>
          </p:nvSpPr>
          <p:spPr>
            <a:xfrm>
              <a:off x="3139287" y="3178083"/>
              <a:ext cx="117929" cy="159454"/>
            </a:xfrm>
            <a:custGeom>
              <a:avLst/>
              <a:gdLst/>
              <a:ahLst/>
              <a:cxnLst/>
              <a:rect l="l" t="t" r="r" b="b"/>
              <a:pathLst>
                <a:path w="90169" h="121919" extrusionOk="0">
                  <a:moveTo>
                    <a:pt x="86677" y="0"/>
                  </a:moveTo>
                  <a:lnTo>
                    <a:pt x="0" y="119303"/>
                  </a:lnTo>
                  <a:lnTo>
                    <a:pt x="3390" y="121767"/>
                  </a:lnTo>
                  <a:lnTo>
                    <a:pt x="90068" y="2463"/>
                  </a:lnTo>
                  <a:lnTo>
                    <a:pt x="8667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299" name="Google Shape;2636;p148">
              <a:extLst>
                <a:ext uri="{FF2B5EF4-FFF2-40B4-BE49-F238E27FC236}">
                  <a16:creationId xmlns:a16="http://schemas.microsoft.com/office/drawing/2014/main" id="{FF7BE91C-270F-4F2C-8677-A06CD9CE484E}"/>
                </a:ext>
              </a:extLst>
            </p:cNvPr>
            <p:cNvSpPr/>
            <p:nvPr/>
          </p:nvSpPr>
          <p:spPr>
            <a:xfrm>
              <a:off x="3106658" y="3150061"/>
              <a:ext cx="116269" cy="168590"/>
            </a:xfrm>
            <a:custGeom>
              <a:avLst/>
              <a:gdLst/>
              <a:ahLst/>
              <a:cxnLst/>
              <a:rect l="l" t="t" r="r" b="b"/>
              <a:pathLst>
                <a:path w="88900" h="128905" extrusionOk="0">
                  <a:moveTo>
                    <a:pt x="85255" y="0"/>
                  </a:moveTo>
                  <a:lnTo>
                    <a:pt x="0" y="126403"/>
                  </a:lnTo>
                  <a:lnTo>
                    <a:pt x="3479" y="128752"/>
                  </a:lnTo>
                  <a:lnTo>
                    <a:pt x="88734" y="2349"/>
                  </a:lnTo>
                  <a:lnTo>
                    <a:pt x="8525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00" name="Google Shape;2637;p148">
              <a:extLst>
                <a:ext uri="{FF2B5EF4-FFF2-40B4-BE49-F238E27FC236}">
                  <a16:creationId xmlns:a16="http://schemas.microsoft.com/office/drawing/2014/main" id="{FFCF0389-6F3C-4A7B-B0B4-A55B7BE814F0}"/>
                </a:ext>
              </a:extLst>
            </p:cNvPr>
            <p:cNvSpPr/>
            <p:nvPr/>
          </p:nvSpPr>
          <p:spPr>
            <a:xfrm>
              <a:off x="3062799" y="3106062"/>
              <a:ext cx="135371" cy="212605"/>
            </a:xfrm>
            <a:custGeom>
              <a:avLst/>
              <a:gdLst/>
              <a:ahLst/>
              <a:cxnLst/>
              <a:rect l="l" t="t" r="r" b="b"/>
              <a:pathLst>
                <a:path w="103505" h="162559" extrusionOk="0">
                  <a:moveTo>
                    <a:pt x="99834" y="0"/>
                  </a:moveTo>
                  <a:lnTo>
                    <a:pt x="0" y="159765"/>
                  </a:lnTo>
                  <a:lnTo>
                    <a:pt x="3556" y="162001"/>
                  </a:lnTo>
                  <a:lnTo>
                    <a:pt x="103390" y="2235"/>
                  </a:lnTo>
                  <a:lnTo>
                    <a:pt x="9983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01" name="Google Shape;2638;p148">
              <a:extLst>
                <a:ext uri="{FF2B5EF4-FFF2-40B4-BE49-F238E27FC236}">
                  <a16:creationId xmlns:a16="http://schemas.microsoft.com/office/drawing/2014/main" id="{FB327A66-7C75-47E2-8F92-83C8E415B055}"/>
                </a:ext>
              </a:extLst>
            </p:cNvPr>
            <p:cNvSpPr/>
            <p:nvPr/>
          </p:nvSpPr>
          <p:spPr>
            <a:xfrm>
              <a:off x="3034273" y="3087890"/>
              <a:ext cx="122913" cy="206793"/>
            </a:xfrm>
            <a:custGeom>
              <a:avLst/>
              <a:gdLst/>
              <a:ahLst/>
              <a:cxnLst/>
              <a:rect l="l" t="t" r="r" b="b"/>
              <a:pathLst>
                <a:path w="93980" h="158115" extrusionOk="0">
                  <a:moveTo>
                    <a:pt x="89763" y="0"/>
                  </a:moveTo>
                  <a:lnTo>
                    <a:pt x="0" y="155473"/>
                  </a:lnTo>
                  <a:lnTo>
                    <a:pt x="3644" y="157568"/>
                  </a:lnTo>
                  <a:lnTo>
                    <a:pt x="93395" y="2095"/>
                  </a:lnTo>
                  <a:lnTo>
                    <a:pt x="8976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02" name="Google Shape;2639;p148">
              <a:extLst>
                <a:ext uri="{FF2B5EF4-FFF2-40B4-BE49-F238E27FC236}">
                  <a16:creationId xmlns:a16="http://schemas.microsoft.com/office/drawing/2014/main" id="{5E062850-4386-4994-9578-0D24A18D463F}"/>
                </a:ext>
              </a:extLst>
            </p:cNvPr>
            <p:cNvSpPr/>
            <p:nvPr/>
          </p:nvSpPr>
          <p:spPr>
            <a:xfrm>
              <a:off x="3048112" y="3152752"/>
              <a:ext cx="23254" cy="37372"/>
            </a:xfrm>
            <a:custGeom>
              <a:avLst/>
              <a:gdLst/>
              <a:ahLst/>
              <a:cxnLst/>
              <a:rect l="l" t="t" r="r" b="b"/>
              <a:pathLst>
                <a:path w="17780" h="28575" extrusionOk="0">
                  <a:moveTo>
                    <a:pt x="13881" y="0"/>
                  </a:moveTo>
                  <a:lnTo>
                    <a:pt x="0" y="26111"/>
                  </a:lnTo>
                  <a:lnTo>
                    <a:pt x="3708" y="28079"/>
                  </a:lnTo>
                  <a:lnTo>
                    <a:pt x="17589" y="1968"/>
                  </a:lnTo>
                  <a:lnTo>
                    <a:pt x="1388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03" name="Google Shape;2640;p148">
              <a:extLst>
                <a:ext uri="{FF2B5EF4-FFF2-40B4-BE49-F238E27FC236}">
                  <a16:creationId xmlns:a16="http://schemas.microsoft.com/office/drawing/2014/main" id="{DAB7DFE3-D8AB-4B72-AEA1-BB8498801841}"/>
                </a:ext>
              </a:extLst>
            </p:cNvPr>
            <p:cNvSpPr/>
            <p:nvPr/>
          </p:nvSpPr>
          <p:spPr>
            <a:xfrm>
              <a:off x="2976242" y="3060184"/>
              <a:ext cx="94675" cy="185200"/>
            </a:xfrm>
            <a:custGeom>
              <a:avLst/>
              <a:gdLst/>
              <a:ahLst/>
              <a:cxnLst/>
              <a:rect l="l" t="t" r="r" b="b"/>
              <a:pathLst>
                <a:path w="72389" h="141605" extrusionOk="0">
                  <a:moveTo>
                    <a:pt x="67995" y="0"/>
                  </a:moveTo>
                  <a:lnTo>
                    <a:pt x="0" y="139420"/>
                  </a:lnTo>
                  <a:lnTo>
                    <a:pt x="3771" y="141262"/>
                  </a:lnTo>
                  <a:lnTo>
                    <a:pt x="71767" y="1841"/>
                  </a:lnTo>
                  <a:lnTo>
                    <a:pt x="6799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04" name="Google Shape;2641;p148">
              <a:extLst>
                <a:ext uri="{FF2B5EF4-FFF2-40B4-BE49-F238E27FC236}">
                  <a16:creationId xmlns:a16="http://schemas.microsoft.com/office/drawing/2014/main" id="{331F9649-D298-4CAE-8391-3FF5F17C6DBB}"/>
                </a:ext>
              </a:extLst>
            </p:cNvPr>
            <p:cNvSpPr/>
            <p:nvPr/>
          </p:nvSpPr>
          <p:spPr>
            <a:xfrm>
              <a:off x="2963085" y="3088073"/>
              <a:ext cx="46506" cy="94677"/>
            </a:xfrm>
            <a:custGeom>
              <a:avLst/>
              <a:gdLst/>
              <a:ahLst/>
              <a:cxnLst/>
              <a:rect l="l" t="t" r="r" b="b"/>
              <a:pathLst>
                <a:path w="35559" h="72390" extrusionOk="0">
                  <a:moveTo>
                    <a:pt x="31381" y="0"/>
                  </a:moveTo>
                  <a:lnTo>
                    <a:pt x="0" y="70497"/>
                  </a:lnTo>
                  <a:lnTo>
                    <a:pt x="3835" y="72199"/>
                  </a:lnTo>
                  <a:lnTo>
                    <a:pt x="35229" y="1714"/>
                  </a:lnTo>
                  <a:lnTo>
                    <a:pt x="3138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05" name="Google Shape;2642;p148">
              <a:extLst>
                <a:ext uri="{FF2B5EF4-FFF2-40B4-BE49-F238E27FC236}">
                  <a16:creationId xmlns:a16="http://schemas.microsoft.com/office/drawing/2014/main" id="{8AFDB8B5-F6C1-43A9-99A0-B9413A3DEBCB}"/>
                </a:ext>
              </a:extLst>
            </p:cNvPr>
            <p:cNvSpPr/>
            <p:nvPr/>
          </p:nvSpPr>
          <p:spPr>
            <a:xfrm>
              <a:off x="2908559" y="3025769"/>
              <a:ext cx="80557" cy="187691"/>
            </a:xfrm>
            <a:custGeom>
              <a:avLst/>
              <a:gdLst/>
              <a:ahLst/>
              <a:cxnLst/>
              <a:rect l="l" t="t" r="r" b="b"/>
              <a:pathLst>
                <a:path w="61594" h="143509" extrusionOk="0">
                  <a:moveTo>
                    <a:pt x="57162" y="0"/>
                  </a:moveTo>
                  <a:lnTo>
                    <a:pt x="0" y="141477"/>
                  </a:lnTo>
                  <a:lnTo>
                    <a:pt x="3886" y="143052"/>
                  </a:lnTo>
                  <a:lnTo>
                    <a:pt x="61048" y="1574"/>
                  </a:lnTo>
                  <a:lnTo>
                    <a:pt x="5716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06" name="Google Shape;2643;p148">
              <a:extLst>
                <a:ext uri="{FF2B5EF4-FFF2-40B4-BE49-F238E27FC236}">
                  <a16:creationId xmlns:a16="http://schemas.microsoft.com/office/drawing/2014/main" id="{6DD49C6D-7C3E-4095-A307-DFF633A8A5CA}"/>
                </a:ext>
              </a:extLst>
            </p:cNvPr>
            <p:cNvSpPr/>
            <p:nvPr/>
          </p:nvSpPr>
          <p:spPr>
            <a:xfrm>
              <a:off x="2887045" y="3046864"/>
              <a:ext cx="47337" cy="116269"/>
            </a:xfrm>
            <a:custGeom>
              <a:avLst/>
              <a:gdLst/>
              <a:ahLst/>
              <a:cxnLst/>
              <a:rect l="l" t="t" r="r" b="b"/>
              <a:pathLst>
                <a:path w="36194" h="88900" extrusionOk="0">
                  <a:moveTo>
                    <a:pt x="31648" y="0"/>
                  </a:moveTo>
                  <a:lnTo>
                    <a:pt x="0" y="86969"/>
                  </a:lnTo>
                  <a:lnTo>
                    <a:pt x="3949" y="88417"/>
                  </a:lnTo>
                  <a:lnTo>
                    <a:pt x="35610" y="1435"/>
                  </a:lnTo>
                  <a:lnTo>
                    <a:pt x="3164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07" name="Google Shape;2644;p148">
              <a:extLst>
                <a:ext uri="{FF2B5EF4-FFF2-40B4-BE49-F238E27FC236}">
                  <a16:creationId xmlns:a16="http://schemas.microsoft.com/office/drawing/2014/main" id="{97BB5AAB-6BEA-42DF-BAB8-B5194B2EB34A}"/>
                </a:ext>
              </a:extLst>
            </p:cNvPr>
            <p:cNvSpPr/>
            <p:nvPr/>
          </p:nvSpPr>
          <p:spPr>
            <a:xfrm>
              <a:off x="2832653" y="2978463"/>
              <a:ext cx="78067" cy="225893"/>
            </a:xfrm>
            <a:custGeom>
              <a:avLst/>
              <a:gdLst/>
              <a:ahLst/>
              <a:cxnLst/>
              <a:rect l="l" t="t" r="r" b="b"/>
              <a:pathLst>
                <a:path w="59690" h="172719" extrusionOk="0">
                  <a:moveTo>
                    <a:pt x="55664" y="0"/>
                  </a:moveTo>
                  <a:lnTo>
                    <a:pt x="0" y="171335"/>
                  </a:lnTo>
                  <a:lnTo>
                    <a:pt x="3987" y="172631"/>
                  </a:lnTo>
                  <a:lnTo>
                    <a:pt x="59651" y="1295"/>
                  </a:lnTo>
                  <a:lnTo>
                    <a:pt x="5566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08" name="Google Shape;2645;p148">
              <a:extLst>
                <a:ext uri="{FF2B5EF4-FFF2-40B4-BE49-F238E27FC236}">
                  <a16:creationId xmlns:a16="http://schemas.microsoft.com/office/drawing/2014/main" id="{30E640FF-DADB-4F8F-8B8A-18219A0CE42E}"/>
                </a:ext>
              </a:extLst>
            </p:cNvPr>
            <p:cNvSpPr/>
            <p:nvPr/>
          </p:nvSpPr>
          <p:spPr>
            <a:xfrm>
              <a:off x="2794392" y="2954728"/>
              <a:ext cx="76404" cy="249978"/>
            </a:xfrm>
            <a:custGeom>
              <a:avLst/>
              <a:gdLst/>
              <a:ahLst/>
              <a:cxnLst/>
              <a:rect l="l" t="t" r="r" b="b"/>
              <a:pathLst>
                <a:path w="58419" h="191134" extrusionOk="0">
                  <a:moveTo>
                    <a:pt x="54343" y="0"/>
                  </a:moveTo>
                  <a:lnTo>
                    <a:pt x="0" y="189509"/>
                  </a:lnTo>
                  <a:lnTo>
                    <a:pt x="4038" y="190677"/>
                  </a:lnTo>
                  <a:lnTo>
                    <a:pt x="58369" y="1168"/>
                  </a:lnTo>
                  <a:lnTo>
                    <a:pt x="5434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09" name="Google Shape;2646;p148">
              <a:extLst>
                <a:ext uri="{FF2B5EF4-FFF2-40B4-BE49-F238E27FC236}">
                  <a16:creationId xmlns:a16="http://schemas.microsoft.com/office/drawing/2014/main" id="{52905950-477F-470E-8E0C-237B5C873FA2}"/>
                </a:ext>
              </a:extLst>
            </p:cNvPr>
            <p:cNvSpPr/>
            <p:nvPr/>
          </p:nvSpPr>
          <p:spPr>
            <a:xfrm>
              <a:off x="2785354" y="3047828"/>
              <a:ext cx="15779" cy="42354"/>
            </a:xfrm>
            <a:custGeom>
              <a:avLst/>
              <a:gdLst/>
              <a:ahLst/>
              <a:cxnLst/>
              <a:rect l="l" t="t" r="r" b="b"/>
              <a:pathLst>
                <a:path w="12065" h="32384" extrusionOk="0">
                  <a:moveTo>
                    <a:pt x="7747" y="0"/>
                  </a:moveTo>
                  <a:lnTo>
                    <a:pt x="0" y="31102"/>
                  </a:lnTo>
                  <a:lnTo>
                    <a:pt x="4064" y="32118"/>
                  </a:lnTo>
                  <a:lnTo>
                    <a:pt x="11836" y="1016"/>
                  </a:lnTo>
                  <a:lnTo>
                    <a:pt x="774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10" name="Google Shape;2647;p148">
              <a:extLst>
                <a:ext uri="{FF2B5EF4-FFF2-40B4-BE49-F238E27FC236}">
                  <a16:creationId xmlns:a16="http://schemas.microsoft.com/office/drawing/2014/main" id="{2ADCF689-4F10-4847-BDCF-100442D5204D}"/>
                </a:ext>
              </a:extLst>
            </p:cNvPr>
            <p:cNvSpPr/>
            <p:nvPr/>
          </p:nvSpPr>
          <p:spPr>
            <a:xfrm>
              <a:off x="2725463" y="2940958"/>
              <a:ext cx="55642" cy="237520"/>
            </a:xfrm>
            <a:custGeom>
              <a:avLst/>
              <a:gdLst/>
              <a:ahLst/>
              <a:cxnLst/>
              <a:rect l="l" t="t" r="r" b="b"/>
              <a:pathLst>
                <a:path w="42544" h="181609" extrusionOk="0">
                  <a:moveTo>
                    <a:pt x="38379" y="0"/>
                  </a:moveTo>
                  <a:lnTo>
                    <a:pt x="0" y="180606"/>
                  </a:lnTo>
                  <a:lnTo>
                    <a:pt x="4102" y="181470"/>
                  </a:lnTo>
                  <a:lnTo>
                    <a:pt x="42481" y="863"/>
                  </a:lnTo>
                  <a:lnTo>
                    <a:pt x="3837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11" name="Google Shape;2648;p148">
              <a:extLst>
                <a:ext uri="{FF2B5EF4-FFF2-40B4-BE49-F238E27FC236}">
                  <a16:creationId xmlns:a16="http://schemas.microsoft.com/office/drawing/2014/main" id="{1DC82BFB-2213-428A-ABC5-44229AC0EEFD}"/>
                </a:ext>
              </a:extLst>
            </p:cNvPr>
            <p:cNvSpPr/>
            <p:nvPr/>
          </p:nvSpPr>
          <p:spPr>
            <a:xfrm>
              <a:off x="2698250" y="2982384"/>
              <a:ext cx="29896" cy="139523"/>
            </a:xfrm>
            <a:custGeom>
              <a:avLst/>
              <a:gdLst/>
              <a:ahLst/>
              <a:cxnLst/>
              <a:rect l="l" t="t" r="r" b="b"/>
              <a:pathLst>
                <a:path w="22859" h="106680" extrusionOk="0">
                  <a:moveTo>
                    <a:pt x="18592" y="0"/>
                  </a:moveTo>
                  <a:lnTo>
                    <a:pt x="0" y="105486"/>
                  </a:lnTo>
                  <a:lnTo>
                    <a:pt x="4140" y="106210"/>
                  </a:lnTo>
                  <a:lnTo>
                    <a:pt x="22733" y="723"/>
                  </a:lnTo>
                  <a:lnTo>
                    <a:pt x="1859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12" name="Google Shape;2649;p148">
              <a:extLst>
                <a:ext uri="{FF2B5EF4-FFF2-40B4-BE49-F238E27FC236}">
                  <a16:creationId xmlns:a16="http://schemas.microsoft.com/office/drawing/2014/main" id="{82D0291B-D377-4547-AA35-C404A02527AF}"/>
                </a:ext>
              </a:extLst>
            </p:cNvPr>
            <p:cNvSpPr/>
            <p:nvPr/>
          </p:nvSpPr>
          <p:spPr>
            <a:xfrm>
              <a:off x="2667914" y="3030154"/>
              <a:ext cx="9965" cy="30727"/>
            </a:xfrm>
            <a:custGeom>
              <a:avLst/>
              <a:gdLst/>
              <a:ahLst/>
              <a:cxnLst/>
              <a:rect l="l" t="t" r="r" b="b"/>
              <a:pathLst>
                <a:path w="7619" h="23494" extrusionOk="0">
                  <a:moveTo>
                    <a:pt x="3200" y="0"/>
                  </a:moveTo>
                  <a:lnTo>
                    <a:pt x="0" y="22783"/>
                  </a:lnTo>
                  <a:lnTo>
                    <a:pt x="4165" y="23380"/>
                  </a:lnTo>
                  <a:lnTo>
                    <a:pt x="7365" y="596"/>
                  </a:lnTo>
                  <a:lnTo>
                    <a:pt x="32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13" name="Google Shape;2650;p148">
              <a:extLst>
                <a:ext uri="{FF2B5EF4-FFF2-40B4-BE49-F238E27FC236}">
                  <a16:creationId xmlns:a16="http://schemas.microsoft.com/office/drawing/2014/main" id="{070FCB41-7471-474E-8650-6842422CA6A6}"/>
                </a:ext>
              </a:extLst>
            </p:cNvPr>
            <p:cNvSpPr/>
            <p:nvPr/>
          </p:nvSpPr>
          <p:spPr>
            <a:xfrm>
              <a:off x="2618505" y="2936291"/>
              <a:ext cx="27406" cy="208453"/>
            </a:xfrm>
            <a:custGeom>
              <a:avLst/>
              <a:gdLst/>
              <a:ahLst/>
              <a:cxnLst/>
              <a:rect l="l" t="t" r="r" b="b"/>
              <a:pathLst>
                <a:path w="20955" h="159384" extrusionOk="0">
                  <a:moveTo>
                    <a:pt x="16687" y="0"/>
                  </a:moveTo>
                  <a:lnTo>
                    <a:pt x="0" y="158851"/>
                  </a:lnTo>
                  <a:lnTo>
                    <a:pt x="4178" y="159296"/>
                  </a:lnTo>
                  <a:lnTo>
                    <a:pt x="20878" y="444"/>
                  </a:lnTo>
                  <a:lnTo>
                    <a:pt x="1668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14" name="Google Shape;2651;p148">
              <a:extLst>
                <a:ext uri="{FF2B5EF4-FFF2-40B4-BE49-F238E27FC236}">
                  <a16:creationId xmlns:a16="http://schemas.microsoft.com/office/drawing/2014/main" id="{49E7CB8D-2665-4C51-9C5E-EAB7CEE93A14}"/>
                </a:ext>
              </a:extLst>
            </p:cNvPr>
            <p:cNvSpPr/>
            <p:nvPr/>
          </p:nvSpPr>
          <p:spPr>
            <a:xfrm>
              <a:off x="2583086" y="2956522"/>
              <a:ext cx="17439" cy="161116"/>
            </a:xfrm>
            <a:custGeom>
              <a:avLst/>
              <a:gdLst/>
              <a:ahLst/>
              <a:cxnLst/>
              <a:rect l="l" t="t" r="r" b="b"/>
              <a:pathLst>
                <a:path w="13334" h="123190" extrusionOk="0">
                  <a:moveTo>
                    <a:pt x="8572" y="0"/>
                  </a:moveTo>
                  <a:lnTo>
                    <a:pt x="0" y="122618"/>
                  </a:lnTo>
                  <a:lnTo>
                    <a:pt x="4178" y="122910"/>
                  </a:lnTo>
                  <a:lnTo>
                    <a:pt x="12750" y="292"/>
                  </a:lnTo>
                  <a:lnTo>
                    <a:pt x="857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15" name="Google Shape;2652;p148">
              <a:extLst>
                <a:ext uri="{FF2B5EF4-FFF2-40B4-BE49-F238E27FC236}">
                  <a16:creationId xmlns:a16="http://schemas.microsoft.com/office/drawing/2014/main" id="{D43DDFB9-50A6-4153-928B-B22E43BD2260}"/>
                </a:ext>
              </a:extLst>
            </p:cNvPr>
            <p:cNvSpPr/>
            <p:nvPr/>
          </p:nvSpPr>
          <p:spPr>
            <a:xfrm>
              <a:off x="2546255" y="2988944"/>
              <a:ext cx="9134" cy="92184"/>
            </a:xfrm>
            <a:custGeom>
              <a:avLst/>
              <a:gdLst/>
              <a:ahLst/>
              <a:cxnLst/>
              <a:rect l="l" t="t" r="r" b="b"/>
              <a:pathLst>
                <a:path w="6984" h="70484" extrusionOk="0">
                  <a:moveTo>
                    <a:pt x="2451" y="0"/>
                  </a:moveTo>
                  <a:lnTo>
                    <a:pt x="0" y="69900"/>
                  </a:lnTo>
                  <a:lnTo>
                    <a:pt x="4191" y="70053"/>
                  </a:lnTo>
                  <a:lnTo>
                    <a:pt x="6642" y="139"/>
                  </a:lnTo>
                  <a:lnTo>
                    <a:pt x="245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16" name="Google Shape;2653;p148">
              <a:extLst>
                <a:ext uri="{FF2B5EF4-FFF2-40B4-BE49-F238E27FC236}">
                  <a16:creationId xmlns:a16="http://schemas.microsoft.com/office/drawing/2014/main" id="{5A78B211-D391-4A6E-AF98-46C6E9A7476C}"/>
                </a:ext>
              </a:extLst>
            </p:cNvPr>
            <p:cNvSpPr/>
            <p:nvPr/>
          </p:nvSpPr>
          <p:spPr>
            <a:xfrm>
              <a:off x="2506980" y="3014657"/>
              <a:ext cx="5812" cy="39032"/>
            </a:xfrm>
            <a:custGeom>
              <a:avLst/>
              <a:gdLst/>
              <a:ahLst/>
              <a:cxnLst/>
              <a:rect l="l" t="t" r="r" b="b"/>
              <a:pathLst>
                <a:path w="4444" h="29844" extrusionOk="0">
                  <a:moveTo>
                    <a:pt x="0" y="29667"/>
                  </a:moveTo>
                  <a:lnTo>
                    <a:pt x="4190" y="29667"/>
                  </a:lnTo>
                  <a:lnTo>
                    <a:pt x="4190" y="0"/>
                  </a:lnTo>
                  <a:lnTo>
                    <a:pt x="0" y="0"/>
                  </a:lnTo>
                  <a:lnTo>
                    <a:pt x="0" y="296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17" name="Google Shape;2654;p148">
              <a:extLst>
                <a:ext uri="{FF2B5EF4-FFF2-40B4-BE49-F238E27FC236}">
                  <a16:creationId xmlns:a16="http://schemas.microsoft.com/office/drawing/2014/main" id="{52E7AA53-F490-4BF2-96B3-F6561F81CDBC}"/>
                </a:ext>
              </a:extLst>
            </p:cNvPr>
            <p:cNvSpPr/>
            <p:nvPr/>
          </p:nvSpPr>
          <p:spPr>
            <a:xfrm>
              <a:off x="2465365" y="3013644"/>
              <a:ext cx="7475" cy="42354"/>
            </a:xfrm>
            <a:custGeom>
              <a:avLst/>
              <a:gdLst/>
              <a:ahLst/>
              <a:cxnLst/>
              <a:rect l="l" t="t" r="r" b="b"/>
              <a:pathLst>
                <a:path w="5715" h="32384" extrusionOk="0">
                  <a:moveTo>
                    <a:pt x="4191" y="0"/>
                  </a:moveTo>
                  <a:lnTo>
                    <a:pt x="0" y="152"/>
                  </a:lnTo>
                  <a:lnTo>
                    <a:pt x="1117" y="32283"/>
                  </a:lnTo>
                  <a:lnTo>
                    <a:pt x="5321" y="32131"/>
                  </a:lnTo>
                  <a:lnTo>
                    <a:pt x="419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18" name="Google Shape;2655;p148">
              <a:extLst>
                <a:ext uri="{FF2B5EF4-FFF2-40B4-BE49-F238E27FC236}">
                  <a16:creationId xmlns:a16="http://schemas.microsoft.com/office/drawing/2014/main" id="{E1AF01C8-B5D7-4B86-A2D4-6388A24F57B7}"/>
                </a:ext>
              </a:extLst>
            </p:cNvPr>
            <p:cNvSpPr/>
            <p:nvPr/>
          </p:nvSpPr>
          <p:spPr>
            <a:xfrm>
              <a:off x="2424036" y="3019192"/>
              <a:ext cx="8305" cy="35711"/>
            </a:xfrm>
            <a:custGeom>
              <a:avLst/>
              <a:gdLst/>
              <a:ahLst/>
              <a:cxnLst/>
              <a:rect l="l" t="t" r="r" b="b"/>
              <a:pathLst>
                <a:path w="6350" h="27305" extrusionOk="0">
                  <a:moveTo>
                    <a:pt x="4191" y="0"/>
                  </a:moveTo>
                  <a:lnTo>
                    <a:pt x="0" y="292"/>
                  </a:lnTo>
                  <a:lnTo>
                    <a:pt x="1879" y="27089"/>
                  </a:lnTo>
                  <a:lnTo>
                    <a:pt x="6070" y="26784"/>
                  </a:lnTo>
                  <a:lnTo>
                    <a:pt x="419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19" name="Google Shape;2656;p148">
              <a:extLst>
                <a:ext uri="{FF2B5EF4-FFF2-40B4-BE49-F238E27FC236}">
                  <a16:creationId xmlns:a16="http://schemas.microsoft.com/office/drawing/2014/main" id="{FC04B53C-51CA-4332-AEDF-C0D9396E0D2F}"/>
                </a:ext>
              </a:extLst>
            </p:cNvPr>
            <p:cNvSpPr/>
            <p:nvPr/>
          </p:nvSpPr>
          <p:spPr>
            <a:xfrm>
              <a:off x="2370927" y="2910428"/>
              <a:ext cx="33220" cy="260775"/>
            </a:xfrm>
            <a:custGeom>
              <a:avLst/>
              <a:gdLst/>
              <a:ahLst/>
              <a:cxnLst/>
              <a:rect l="l" t="t" r="r" b="b"/>
              <a:pathLst>
                <a:path w="25400" h="199390" extrusionOk="0">
                  <a:moveTo>
                    <a:pt x="4165" y="0"/>
                  </a:moveTo>
                  <a:lnTo>
                    <a:pt x="0" y="444"/>
                  </a:lnTo>
                  <a:lnTo>
                    <a:pt x="20853" y="198843"/>
                  </a:lnTo>
                  <a:lnTo>
                    <a:pt x="25019" y="198399"/>
                  </a:lnTo>
                  <a:lnTo>
                    <a:pt x="416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20" name="Google Shape;2657;p148">
              <a:extLst>
                <a:ext uri="{FF2B5EF4-FFF2-40B4-BE49-F238E27FC236}">
                  <a16:creationId xmlns:a16="http://schemas.microsoft.com/office/drawing/2014/main" id="{D3D664FF-F6A3-46EF-9067-E6DA7A69110B}"/>
                </a:ext>
              </a:extLst>
            </p:cNvPr>
            <p:cNvSpPr/>
            <p:nvPr/>
          </p:nvSpPr>
          <p:spPr>
            <a:xfrm>
              <a:off x="2329234" y="2940195"/>
              <a:ext cx="35711" cy="210946"/>
            </a:xfrm>
            <a:custGeom>
              <a:avLst/>
              <a:gdLst/>
              <a:ahLst/>
              <a:cxnLst/>
              <a:rect l="l" t="t" r="r" b="b"/>
              <a:pathLst>
                <a:path w="27305" h="161290" extrusionOk="0">
                  <a:moveTo>
                    <a:pt x="4165" y="0"/>
                  </a:moveTo>
                  <a:lnTo>
                    <a:pt x="0" y="596"/>
                  </a:lnTo>
                  <a:lnTo>
                    <a:pt x="22542" y="160947"/>
                  </a:lnTo>
                  <a:lnTo>
                    <a:pt x="26708" y="160350"/>
                  </a:lnTo>
                  <a:lnTo>
                    <a:pt x="416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21" name="Google Shape;2658;p148">
              <a:extLst>
                <a:ext uri="{FF2B5EF4-FFF2-40B4-BE49-F238E27FC236}">
                  <a16:creationId xmlns:a16="http://schemas.microsoft.com/office/drawing/2014/main" id="{7181A288-56F7-42C8-9083-7B0EBAB69E67}"/>
                </a:ext>
              </a:extLst>
            </p:cNvPr>
            <p:cNvSpPr/>
            <p:nvPr/>
          </p:nvSpPr>
          <p:spPr>
            <a:xfrm>
              <a:off x="2285459" y="2948383"/>
              <a:ext cx="42354" cy="207624"/>
            </a:xfrm>
            <a:custGeom>
              <a:avLst/>
              <a:gdLst/>
              <a:ahLst/>
              <a:cxnLst/>
              <a:rect l="l" t="t" r="r" b="b"/>
              <a:pathLst>
                <a:path w="32384" h="158750" extrusionOk="0">
                  <a:moveTo>
                    <a:pt x="4140" y="0"/>
                  </a:moveTo>
                  <a:lnTo>
                    <a:pt x="0" y="723"/>
                  </a:lnTo>
                  <a:lnTo>
                    <a:pt x="27774" y="158191"/>
                  </a:lnTo>
                  <a:lnTo>
                    <a:pt x="31902" y="157467"/>
                  </a:lnTo>
                  <a:lnTo>
                    <a:pt x="414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22" name="Google Shape;2659;p148">
              <a:extLst>
                <a:ext uri="{FF2B5EF4-FFF2-40B4-BE49-F238E27FC236}">
                  <a16:creationId xmlns:a16="http://schemas.microsoft.com/office/drawing/2014/main" id="{B0AD32FB-1C2A-4130-8BE9-038AC4B8A3C7}"/>
                </a:ext>
              </a:extLst>
            </p:cNvPr>
            <p:cNvSpPr/>
            <p:nvPr/>
          </p:nvSpPr>
          <p:spPr>
            <a:xfrm>
              <a:off x="2250395" y="2997349"/>
              <a:ext cx="32389" cy="125403"/>
            </a:xfrm>
            <a:custGeom>
              <a:avLst/>
              <a:gdLst/>
              <a:ahLst/>
              <a:cxnLst/>
              <a:rect l="l" t="t" r="r" b="b"/>
              <a:pathLst>
                <a:path w="24765" h="95884" extrusionOk="0">
                  <a:moveTo>
                    <a:pt x="4102" y="0"/>
                  </a:moveTo>
                  <a:lnTo>
                    <a:pt x="0" y="863"/>
                  </a:lnTo>
                  <a:lnTo>
                    <a:pt x="20066" y="95262"/>
                  </a:lnTo>
                  <a:lnTo>
                    <a:pt x="24168" y="94386"/>
                  </a:lnTo>
                  <a:lnTo>
                    <a:pt x="410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23" name="Google Shape;2660;p148">
              <a:extLst>
                <a:ext uri="{FF2B5EF4-FFF2-40B4-BE49-F238E27FC236}">
                  <a16:creationId xmlns:a16="http://schemas.microsoft.com/office/drawing/2014/main" id="{EF19CACD-0F3C-40E5-84ED-646B5ADA9612}"/>
                </a:ext>
              </a:extLst>
            </p:cNvPr>
            <p:cNvSpPr/>
            <p:nvPr/>
          </p:nvSpPr>
          <p:spPr>
            <a:xfrm>
              <a:off x="2210035" y="3013361"/>
              <a:ext cx="33220" cy="111287"/>
            </a:xfrm>
            <a:custGeom>
              <a:avLst/>
              <a:gdLst/>
              <a:ahLst/>
              <a:cxnLst/>
              <a:rect l="l" t="t" r="r" b="b"/>
              <a:pathLst>
                <a:path w="25400" h="85090" extrusionOk="0">
                  <a:moveTo>
                    <a:pt x="4064" y="0"/>
                  </a:moveTo>
                  <a:lnTo>
                    <a:pt x="0" y="1015"/>
                  </a:lnTo>
                  <a:lnTo>
                    <a:pt x="20891" y="84823"/>
                  </a:lnTo>
                  <a:lnTo>
                    <a:pt x="24968" y="83807"/>
                  </a:lnTo>
                  <a:lnTo>
                    <a:pt x="406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24" name="Google Shape;2661;p148">
              <a:extLst>
                <a:ext uri="{FF2B5EF4-FFF2-40B4-BE49-F238E27FC236}">
                  <a16:creationId xmlns:a16="http://schemas.microsoft.com/office/drawing/2014/main" id="{A5140229-2D0F-4AC0-9D3F-6253FE3BE164}"/>
                </a:ext>
              </a:extLst>
            </p:cNvPr>
            <p:cNvSpPr/>
            <p:nvPr/>
          </p:nvSpPr>
          <p:spPr>
            <a:xfrm>
              <a:off x="2170762" y="3031716"/>
              <a:ext cx="32389" cy="95507"/>
            </a:xfrm>
            <a:custGeom>
              <a:avLst/>
              <a:gdLst/>
              <a:ahLst/>
              <a:cxnLst/>
              <a:rect l="l" t="t" r="r" b="b"/>
              <a:pathLst>
                <a:path w="24765" h="73025" extrusionOk="0">
                  <a:moveTo>
                    <a:pt x="4038" y="0"/>
                  </a:moveTo>
                  <a:lnTo>
                    <a:pt x="0" y="1168"/>
                  </a:lnTo>
                  <a:lnTo>
                    <a:pt x="20574" y="72936"/>
                  </a:lnTo>
                  <a:lnTo>
                    <a:pt x="24599" y="71767"/>
                  </a:lnTo>
                  <a:lnTo>
                    <a:pt x="403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25" name="Google Shape;2662;p148">
              <a:extLst>
                <a:ext uri="{FF2B5EF4-FFF2-40B4-BE49-F238E27FC236}">
                  <a16:creationId xmlns:a16="http://schemas.microsoft.com/office/drawing/2014/main" id="{C321F079-B041-4F84-9EE7-C664C29825C3}"/>
                </a:ext>
              </a:extLst>
            </p:cNvPr>
            <p:cNvSpPr/>
            <p:nvPr/>
          </p:nvSpPr>
          <p:spPr>
            <a:xfrm>
              <a:off x="2116775" y="3003212"/>
              <a:ext cx="62287" cy="176895"/>
            </a:xfrm>
            <a:custGeom>
              <a:avLst/>
              <a:gdLst/>
              <a:ahLst/>
              <a:cxnLst/>
              <a:rect l="l" t="t" r="r" b="b"/>
              <a:pathLst>
                <a:path w="47625" h="135255" extrusionOk="0">
                  <a:moveTo>
                    <a:pt x="4000" y="0"/>
                  </a:moveTo>
                  <a:lnTo>
                    <a:pt x="0" y="1295"/>
                  </a:lnTo>
                  <a:lnTo>
                    <a:pt x="43370" y="134785"/>
                  </a:lnTo>
                  <a:lnTo>
                    <a:pt x="47371" y="133489"/>
                  </a:lnTo>
                  <a:lnTo>
                    <a:pt x="40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26" name="Google Shape;2663;p148">
              <a:extLst>
                <a:ext uri="{FF2B5EF4-FFF2-40B4-BE49-F238E27FC236}">
                  <a16:creationId xmlns:a16="http://schemas.microsoft.com/office/drawing/2014/main" id="{547CAA12-A5BC-4115-BDA9-7EF4140BEC40}"/>
                </a:ext>
              </a:extLst>
            </p:cNvPr>
            <p:cNvSpPr/>
            <p:nvPr/>
          </p:nvSpPr>
          <p:spPr>
            <a:xfrm>
              <a:off x="2079459" y="3029323"/>
              <a:ext cx="59794" cy="151149"/>
            </a:xfrm>
            <a:custGeom>
              <a:avLst/>
              <a:gdLst/>
              <a:ahLst/>
              <a:cxnLst/>
              <a:rect l="l" t="t" r="r" b="b"/>
              <a:pathLst>
                <a:path w="45719" h="115569" extrusionOk="0">
                  <a:moveTo>
                    <a:pt x="3937" y="0"/>
                  </a:moveTo>
                  <a:lnTo>
                    <a:pt x="0" y="1447"/>
                  </a:lnTo>
                  <a:lnTo>
                    <a:pt x="41402" y="115214"/>
                  </a:lnTo>
                  <a:lnTo>
                    <a:pt x="45339" y="113766"/>
                  </a:lnTo>
                  <a:lnTo>
                    <a:pt x="393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27" name="Google Shape;2664;p148">
              <a:extLst>
                <a:ext uri="{FF2B5EF4-FFF2-40B4-BE49-F238E27FC236}">
                  <a16:creationId xmlns:a16="http://schemas.microsoft.com/office/drawing/2014/main" id="{F65106FE-6292-4D49-9196-891E406CF4CE}"/>
                </a:ext>
              </a:extLst>
            </p:cNvPr>
            <p:cNvSpPr/>
            <p:nvPr/>
          </p:nvSpPr>
          <p:spPr>
            <a:xfrm>
              <a:off x="2041821" y="3052544"/>
              <a:ext cx="58964" cy="133708"/>
            </a:xfrm>
            <a:custGeom>
              <a:avLst/>
              <a:gdLst/>
              <a:ahLst/>
              <a:cxnLst/>
              <a:rect l="l" t="t" r="r" b="b"/>
              <a:pathLst>
                <a:path w="45084" h="102234" extrusionOk="0">
                  <a:moveTo>
                    <a:pt x="3898" y="0"/>
                  </a:moveTo>
                  <a:lnTo>
                    <a:pt x="0" y="1574"/>
                  </a:lnTo>
                  <a:lnTo>
                    <a:pt x="40614" y="102095"/>
                  </a:lnTo>
                  <a:lnTo>
                    <a:pt x="44513" y="100520"/>
                  </a:lnTo>
                  <a:lnTo>
                    <a:pt x="389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28" name="Google Shape;2665;p148">
              <a:extLst>
                <a:ext uri="{FF2B5EF4-FFF2-40B4-BE49-F238E27FC236}">
                  <a16:creationId xmlns:a16="http://schemas.microsoft.com/office/drawing/2014/main" id="{3D6BE00A-72CC-4DEC-AE9F-6C135967A1AA}"/>
                </a:ext>
              </a:extLst>
            </p:cNvPr>
            <p:cNvSpPr/>
            <p:nvPr/>
          </p:nvSpPr>
          <p:spPr>
            <a:xfrm>
              <a:off x="2019892" y="3109682"/>
              <a:ext cx="27406" cy="51490"/>
            </a:xfrm>
            <a:custGeom>
              <a:avLst/>
              <a:gdLst/>
              <a:ahLst/>
              <a:cxnLst/>
              <a:rect l="l" t="t" r="r" b="b"/>
              <a:pathLst>
                <a:path w="20955" h="39369" extrusionOk="0">
                  <a:moveTo>
                    <a:pt x="3835" y="0"/>
                  </a:moveTo>
                  <a:lnTo>
                    <a:pt x="0" y="1701"/>
                  </a:lnTo>
                  <a:lnTo>
                    <a:pt x="16662" y="39154"/>
                  </a:lnTo>
                  <a:lnTo>
                    <a:pt x="20510" y="37439"/>
                  </a:lnTo>
                  <a:lnTo>
                    <a:pt x="383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29" name="Google Shape;2666;p148">
              <a:extLst>
                <a:ext uri="{FF2B5EF4-FFF2-40B4-BE49-F238E27FC236}">
                  <a16:creationId xmlns:a16="http://schemas.microsoft.com/office/drawing/2014/main" id="{56DAC953-3492-4303-8B28-3E3B097E2DA6}"/>
                </a:ext>
              </a:extLst>
            </p:cNvPr>
            <p:cNvSpPr/>
            <p:nvPr/>
          </p:nvSpPr>
          <p:spPr>
            <a:xfrm>
              <a:off x="1951268" y="3064205"/>
              <a:ext cx="90524" cy="176895"/>
            </a:xfrm>
            <a:custGeom>
              <a:avLst/>
              <a:gdLst/>
              <a:ahLst/>
              <a:cxnLst/>
              <a:rect l="l" t="t" r="r" b="b"/>
              <a:pathLst>
                <a:path w="69215" h="135255" extrusionOk="0">
                  <a:moveTo>
                    <a:pt x="3771" y="0"/>
                  </a:moveTo>
                  <a:lnTo>
                    <a:pt x="0" y="1841"/>
                  </a:lnTo>
                  <a:lnTo>
                    <a:pt x="65011" y="135115"/>
                  </a:lnTo>
                  <a:lnTo>
                    <a:pt x="68783" y="133286"/>
                  </a:lnTo>
                  <a:lnTo>
                    <a:pt x="37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30" name="Google Shape;2667;p148">
              <a:extLst>
                <a:ext uri="{FF2B5EF4-FFF2-40B4-BE49-F238E27FC236}">
                  <a16:creationId xmlns:a16="http://schemas.microsoft.com/office/drawing/2014/main" id="{1B24786A-D5DE-451F-8BA2-7329AC5892F2}"/>
                </a:ext>
              </a:extLst>
            </p:cNvPr>
            <p:cNvSpPr/>
            <p:nvPr/>
          </p:nvSpPr>
          <p:spPr>
            <a:xfrm>
              <a:off x="1905968" y="3073140"/>
              <a:ext cx="107964" cy="195996"/>
            </a:xfrm>
            <a:custGeom>
              <a:avLst/>
              <a:gdLst/>
              <a:ahLst/>
              <a:cxnLst/>
              <a:rect l="l" t="t" r="r" b="b"/>
              <a:pathLst>
                <a:path w="82550" h="149859" extrusionOk="0">
                  <a:moveTo>
                    <a:pt x="3708" y="0"/>
                  </a:moveTo>
                  <a:lnTo>
                    <a:pt x="0" y="1968"/>
                  </a:lnTo>
                  <a:lnTo>
                    <a:pt x="78625" y="149834"/>
                  </a:lnTo>
                  <a:lnTo>
                    <a:pt x="82334" y="147866"/>
                  </a:lnTo>
                  <a:lnTo>
                    <a:pt x="370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31" name="Google Shape;2668;p148">
              <a:extLst>
                <a:ext uri="{FF2B5EF4-FFF2-40B4-BE49-F238E27FC236}">
                  <a16:creationId xmlns:a16="http://schemas.microsoft.com/office/drawing/2014/main" id="{776543B2-3B49-40ED-8101-0492B1F90F49}"/>
                </a:ext>
              </a:extLst>
            </p:cNvPr>
            <p:cNvSpPr/>
            <p:nvPr/>
          </p:nvSpPr>
          <p:spPr>
            <a:xfrm>
              <a:off x="1905667" y="3161837"/>
              <a:ext cx="37372" cy="58964"/>
            </a:xfrm>
            <a:custGeom>
              <a:avLst/>
              <a:gdLst/>
              <a:ahLst/>
              <a:cxnLst/>
              <a:rect l="l" t="t" r="r" b="b"/>
              <a:pathLst>
                <a:path w="28575" h="45084" extrusionOk="0">
                  <a:moveTo>
                    <a:pt x="3644" y="0"/>
                  </a:moveTo>
                  <a:lnTo>
                    <a:pt x="0" y="2095"/>
                  </a:lnTo>
                  <a:lnTo>
                    <a:pt x="24472" y="44488"/>
                  </a:lnTo>
                  <a:lnTo>
                    <a:pt x="28117" y="42392"/>
                  </a:lnTo>
                  <a:lnTo>
                    <a:pt x="36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32" name="Google Shape;2669;p148">
              <a:extLst>
                <a:ext uri="{FF2B5EF4-FFF2-40B4-BE49-F238E27FC236}">
                  <a16:creationId xmlns:a16="http://schemas.microsoft.com/office/drawing/2014/main" id="{B75AFE72-B5E1-42AB-B546-B94DA43377B2}"/>
                </a:ext>
              </a:extLst>
            </p:cNvPr>
            <p:cNvSpPr/>
            <p:nvPr/>
          </p:nvSpPr>
          <p:spPr>
            <a:xfrm>
              <a:off x="1858226" y="3165010"/>
              <a:ext cx="62287" cy="94677"/>
            </a:xfrm>
            <a:custGeom>
              <a:avLst/>
              <a:gdLst/>
              <a:ahLst/>
              <a:cxnLst/>
              <a:rect l="l" t="t" r="r" b="b"/>
              <a:pathLst>
                <a:path w="47625" h="72390" extrusionOk="0">
                  <a:moveTo>
                    <a:pt x="3581" y="0"/>
                  </a:moveTo>
                  <a:lnTo>
                    <a:pt x="0" y="2235"/>
                  </a:lnTo>
                  <a:lnTo>
                    <a:pt x="43497" y="71843"/>
                  </a:lnTo>
                  <a:lnTo>
                    <a:pt x="47078" y="69608"/>
                  </a:lnTo>
                  <a:lnTo>
                    <a:pt x="358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33" name="Google Shape;2670;p148">
              <a:extLst>
                <a:ext uri="{FF2B5EF4-FFF2-40B4-BE49-F238E27FC236}">
                  <a16:creationId xmlns:a16="http://schemas.microsoft.com/office/drawing/2014/main" id="{91192754-F915-445B-8CB8-48FF94112FC8}"/>
                </a:ext>
              </a:extLst>
            </p:cNvPr>
            <p:cNvSpPr/>
            <p:nvPr/>
          </p:nvSpPr>
          <p:spPr>
            <a:xfrm>
              <a:off x="1829901" y="3199277"/>
              <a:ext cx="49830" cy="70592"/>
            </a:xfrm>
            <a:custGeom>
              <a:avLst/>
              <a:gdLst/>
              <a:ahLst/>
              <a:cxnLst/>
              <a:rect l="l" t="t" r="r" b="b"/>
              <a:pathLst>
                <a:path w="38100" h="53975" extrusionOk="0">
                  <a:moveTo>
                    <a:pt x="3479" y="0"/>
                  </a:moveTo>
                  <a:lnTo>
                    <a:pt x="0" y="2349"/>
                  </a:lnTo>
                  <a:lnTo>
                    <a:pt x="34493" y="53479"/>
                  </a:lnTo>
                  <a:lnTo>
                    <a:pt x="37973" y="51130"/>
                  </a:lnTo>
                  <a:lnTo>
                    <a:pt x="347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34" name="Google Shape;2671;p148">
              <a:extLst>
                <a:ext uri="{FF2B5EF4-FFF2-40B4-BE49-F238E27FC236}">
                  <a16:creationId xmlns:a16="http://schemas.microsoft.com/office/drawing/2014/main" id="{832E13F8-BDDD-46F7-85E5-C142F465C756}"/>
                </a:ext>
              </a:extLst>
            </p:cNvPr>
            <p:cNvSpPr/>
            <p:nvPr/>
          </p:nvSpPr>
          <p:spPr>
            <a:xfrm>
              <a:off x="1800714" y="3230919"/>
              <a:ext cx="41525" cy="53982"/>
            </a:xfrm>
            <a:custGeom>
              <a:avLst/>
              <a:gdLst/>
              <a:ahLst/>
              <a:cxnLst/>
              <a:rect l="l" t="t" r="r" b="b"/>
              <a:pathLst>
                <a:path w="31750" h="41275" extrusionOk="0">
                  <a:moveTo>
                    <a:pt x="3416" y="0"/>
                  </a:moveTo>
                  <a:lnTo>
                    <a:pt x="0" y="2476"/>
                  </a:lnTo>
                  <a:lnTo>
                    <a:pt x="27965" y="40944"/>
                  </a:lnTo>
                  <a:lnTo>
                    <a:pt x="31381" y="38468"/>
                  </a:lnTo>
                  <a:lnTo>
                    <a:pt x="34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35" name="Google Shape;2672;p148">
              <a:extLst>
                <a:ext uri="{FF2B5EF4-FFF2-40B4-BE49-F238E27FC236}">
                  <a16:creationId xmlns:a16="http://schemas.microsoft.com/office/drawing/2014/main" id="{EED274C7-7833-4595-8046-32523DC9D4B0}"/>
                </a:ext>
              </a:extLst>
            </p:cNvPr>
            <p:cNvSpPr/>
            <p:nvPr/>
          </p:nvSpPr>
          <p:spPr>
            <a:xfrm>
              <a:off x="1707739" y="3179910"/>
              <a:ext cx="161946" cy="205131"/>
            </a:xfrm>
            <a:custGeom>
              <a:avLst/>
              <a:gdLst/>
              <a:ahLst/>
              <a:cxnLst/>
              <a:rect l="l" t="t" r="r" b="b"/>
              <a:pathLst>
                <a:path w="123825" h="156844" extrusionOk="0">
                  <a:moveTo>
                    <a:pt x="3314" y="0"/>
                  </a:moveTo>
                  <a:lnTo>
                    <a:pt x="0" y="2590"/>
                  </a:lnTo>
                  <a:lnTo>
                    <a:pt x="120307" y="156591"/>
                  </a:lnTo>
                  <a:lnTo>
                    <a:pt x="123621" y="154000"/>
                  </a:lnTo>
                  <a:lnTo>
                    <a:pt x="331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36" name="Google Shape;2673;p148">
              <a:extLst>
                <a:ext uri="{FF2B5EF4-FFF2-40B4-BE49-F238E27FC236}">
                  <a16:creationId xmlns:a16="http://schemas.microsoft.com/office/drawing/2014/main" id="{E8C1A4AF-4393-4DAE-9395-E0DA30D88D0C}"/>
                </a:ext>
              </a:extLst>
            </p:cNvPr>
            <p:cNvSpPr/>
            <p:nvPr/>
          </p:nvSpPr>
          <p:spPr>
            <a:xfrm>
              <a:off x="1688877" y="3227796"/>
              <a:ext cx="136201" cy="161116"/>
            </a:xfrm>
            <a:custGeom>
              <a:avLst/>
              <a:gdLst/>
              <a:ahLst/>
              <a:cxnLst/>
              <a:rect l="l" t="t" r="r" b="b"/>
              <a:pathLst>
                <a:path w="104140" h="123190" extrusionOk="0">
                  <a:moveTo>
                    <a:pt x="3213" y="0"/>
                  </a:moveTo>
                  <a:lnTo>
                    <a:pt x="0" y="2705"/>
                  </a:lnTo>
                  <a:lnTo>
                    <a:pt x="100672" y="122669"/>
                  </a:lnTo>
                  <a:lnTo>
                    <a:pt x="103886" y="119964"/>
                  </a:lnTo>
                  <a:lnTo>
                    <a:pt x="321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37" name="Google Shape;2674;p148">
              <a:extLst>
                <a:ext uri="{FF2B5EF4-FFF2-40B4-BE49-F238E27FC236}">
                  <a16:creationId xmlns:a16="http://schemas.microsoft.com/office/drawing/2014/main" id="{5FF7396B-26CF-4958-B092-A2294A282F1B}"/>
                </a:ext>
              </a:extLst>
            </p:cNvPr>
            <p:cNvSpPr/>
            <p:nvPr/>
          </p:nvSpPr>
          <p:spPr>
            <a:xfrm>
              <a:off x="1713530" y="3321460"/>
              <a:ext cx="24915" cy="27406"/>
            </a:xfrm>
            <a:custGeom>
              <a:avLst/>
              <a:gdLst/>
              <a:ahLst/>
              <a:cxnLst/>
              <a:rect l="l" t="t" r="r" b="b"/>
              <a:pathLst>
                <a:path w="19050" h="20955" extrusionOk="0">
                  <a:moveTo>
                    <a:pt x="3111" y="0"/>
                  </a:moveTo>
                  <a:lnTo>
                    <a:pt x="0" y="2806"/>
                  </a:lnTo>
                  <a:lnTo>
                    <a:pt x="15900" y="20447"/>
                  </a:lnTo>
                  <a:lnTo>
                    <a:pt x="19011" y="17640"/>
                  </a:lnTo>
                  <a:lnTo>
                    <a:pt x="311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38" name="Google Shape;2675;p148">
              <a:extLst>
                <a:ext uri="{FF2B5EF4-FFF2-40B4-BE49-F238E27FC236}">
                  <a16:creationId xmlns:a16="http://schemas.microsoft.com/office/drawing/2014/main" id="{2AE87097-C109-4BC8-A3E9-6DF6AEFE5CF3}"/>
                </a:ext>
              </a:extLst>
            </p:cNvPr>
            <p:cNvSpPr/>
            <p:nvPr/>
          </p:nvSpPr>
          <p:spPr>
            <a:xfrm>
              <a:off x="1653814" y="3319102"/>
              <a:ext cx="84710" cy="88031"/>
            </a:xfrm>
            <a:custGeom>
              <a:avLst/>
              <a:gdLst/>
              <a:ahLst/>
              <a:cxnLst/>
              <a:rect l="l" t="t" r="r" b="b"/>
              <a:pathLst>
                <a:path w="64770" h="67309" extrusionOk="0">
                  <a:moveTo>
                    <a:pt x="3022" y="0"/>
                  </a:moveTo>
                  <a:lnTo>
                    <a:pt x="0" y="2921"/>
                  </a:lnTo>
                  <a:lnTo>
                    <a:pt x="61582" y="66687"/>
                  </a:lnTo>
                  <a:lnTo>
                    <a:pt x="64592" y="63766"/>
                  </a:lnTo>
                  <a:lnTo>
                    <a:pt x="302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39" name="Google Shape;2676;p148">
              <a:extLst>
                <a:ext uri="{FF2B5EF4-FFF2-40B4-BE49-F238E27FC236}">
                  <a16:creationId xmlns:a16="http://schemas.microsoft.com/office/drawing/2014/main" id="{EC7BE7C2-C8F3-4FE5-B850-95CDEB472E43}"/>
                </a:ext>
              </a:extLst>
            </p:cNvPr>
            <p:cNvSpPr/>
            <p:nvPr/>
          </p:nvSpPr>
          <p:spPr>
            <a:xfrm>
              <a:off x="1587359" y="3314451"/>
              <a:ext cx="160284" cy="154471"/>
            </a:xfrm>
            <a:custGeom>
              <a:avLst/>
              <a:gdLst/>
              <a:ahLst/>
              <a:cxnLst/>
              <a:rect l="l" t="t" r="r" b="b"/>
              <a:pathLst>
                <a:path w="122554" h="118109" extrusionOk="0">
                  <a:moveTo>
                    <a:pt x="2921" y="0"/>
                  </a:moveTo>
                  <a:lnTo>
                    <a:pt x="0" y="3022"/>
                  </a:lnTo>
                  <a:lnTo>
                    <a:pt x="119075" y="118021"/>
                  </a:lnTo>
                  <a:lnTo>
                    <a:pt x="121996" y="114998"/>
                  </a:lnTo>
                  <a:lnTo>
                    <a:pt x="292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40" name="Google Shape;2677;p148">
              <a:extLst>
                <a:ext uri="{FF2B5EF4-FFF2-40B4-BE49-F238E27FC236}">
                  <a16:creationId xmlns:a16="http://schemas.microsoft.com/office/drawing/2014/main" id="{510449BA-C6A7-4AFA-96EA-152EB580C13C}"/>
                </a:ext>
              </a:extLst>
            </p:cNvPr>
            <p:cNvSpPr/>
            <p:nvPr/>
          </p:nvSpPr>
          <p:spPr>
            <a:xfrm>
              <a:off x="1618686" y="3402617"/>
              <a:ext cx="41525" cy="38201"/>
            </a:xfrm>
            <a:custGeom>
              <a:avLst/>
              <a:gdLst/>
              <a:ahLst/>
              <a:cxnLst/>
              <a:rect l="l" t="t" r="r" b="b"/>
              <a:pathLst>
                <a:path w="31750" h="29209" extrusionOk="0">
                  <a:moveTo>
                    <a:pt x="2819" y="0"/>
                  </a:moveTo>
                  <a:lnTo>
                    <a:pt x="0" y="3111"/>
                  </a:lnTo>
                  <a:lnTo>
                    <a:pt x="28638" y="28905"/>
                  </a:lnTo>
                  <a:lnTo>
                    <a:pt x="31457" y="25793"/>
                  </a:lnTo>
                  <a:lnTo>
                    <a:pt x="281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41" name="Google Shape;2678;p148">
              <a:extLst>
                <a:ext uri="{FF2B5EF4-FFF2-40B4-BE49-F238E27FC236}">
                  <a16:creationId xmlns:a16="http://schemas.microsoft.com/office/drawing/2014/main" id="{F755566F-E4F8-4B7B-88EF-981356EF1CD3}"/>
                </a:ext>
              </a:extLst>
            </p:cNvPr>
            <p:cNvSpPr/>
            <p:nvPr/>
          </p:nvSpPr>
          <p:spPr>
            <a:xfrm>
              <a:off x="1579567" y="3424144"/>
              <a:ext cx="66440" cy="56474"/>
            </a:xfrm>
            <a:custGeom>
              <a:avLst/>
              <a:gdLst/>
              <a:ahLst/>
              <a:cxnLst/>
              <a:rect l="l" t="t" r="r" b="b"/>
              <a:pathLst>
                <a:path w="50800" h="43180" extrusionOk="0">
                  <a:moveTo>
                    <a:pt x="2692" y="0"/>
                  </a:moveTo>
                  <a:lnTo>
                    <a:pt x="0" y="3213"/>
                  </a:lnTo>
                  <a:lnTo>
                    <a:pt x="47586" y="43141"/>
                  </a:lnTo>
                  <a:lnTo>
                    <a:pt x="50279" y="39928"/>
                  </a:lnTo>
                  <a:lnTo>
                    <a:pt x="269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42" name="Google Shape;2679;p148">
              <a:extLst>
                <a:ext uri="{FF2B5EF4-FFF2-40B4-BE49-F238E27FC236}">
                  <a16:creationId xmlns:a16="http://schemas.microsoft.com/office/drawing/2014/main" id="{39BB6574-EFCE-4165-9BA7-38453C6A1A2B}"/>
                </a:ext>
              </a:extLst>
            </p:cNvPr>
            <p:cNvSpPr/>
            <p:nvPr/>
          </p:nvSpPr>
          <p:spPr>
            <a:xfrm>
              <a:off x="1539097" y="3446086"/>
              <a:ext cx="95507" cy="76404"/>
            </a:xfrm>
            <a:custGeom>
              <a:avLst/>
              <a:gdLst/>
              <a:ahLst/>
              <a:cxnLst/>
              <a:rect l="l" t="t" r="r" b="b"/>
              <a:pathLst>
                <a:path w="73025" h="58419" extrusionOk="0">
                  <a:moveTo>
                    <a:pt x="2590" y="0"/>
                  </a:moveTo>
                  <a:lnTo>
                    <a:pt x="0" y="3314"/>
                  </a:lnTo>
                  <a:lnTo>
                    <a:pt x="70231" y="58178"/>
                  </a:lnTo>
                  <a:lnTo>
                    <a:pt x="72821" y="54864"/>
                  </a:lnTo>
                  <a:lnTo>
                    <a:pt x="259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43" name="Google Shape;2680;p148">
              <a:extLst>
                <a:ext uri="{FF2B5EF4-FFF2-40B4-BE49-F238E27FC236}">
                  <a16:creationId xmlns:a16="http://schemas.microsoft.com/office/drawing/2014/main" id="{23FC100B-3522-42C0-9DB4-8D596F2EE9E0}"/>
                </a:ext>
              </a:extLst>
            </p:cNvPr>
            <p:cNvSpPr/>
            <p:nvPr/>
          </p:nvSpPr>
          <p:spPr>
            <a:xfrm>
              <a:off x="1500751" y="3471166"/>
              <a:ext cx="122912" cy="91355"/>
            </a:xfrm>
            <a:custGeom>
              <a:avLst/>
              <a:gdLst/>
              <a:ahLst/>
              <a:cxnLst/>
              <a:rect l="l" t="t" r="r" b="b"/>
              <a:pathLst>
                <a:path w="93979" h="69850" extrusionOk="0">
                  <a:moveTo>
                    <a:pt x="2463" y="0"/>
                  </a:moveTo>
                  <a:lnTo>
                    <a:pt x="0" y="3390"/>
                  </a:lnTo>
                  <a:lnTo>
                    <a:pt x="91351" y="69748"/>
                  </a:lnTo>
                  <a:lnTo>
                    <a:pt x="93814" y="66357"/>
                  </a:lnTo>
                  <a:lnTo>
                    <a:pt x="246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44" name="Google Shape;2681;p148">
              <a:extLst>
                <a:ext uri="{FF2B5EF4-FFF2-40B4-BE49-F238E27FC236}">
                  <a16:creationId xmlns:a16="http://schemas.microsoft.com/office/drawing/2014/main" id="{6574AD6D-2021-4073-9156-944AD14EEC57}"/>
                </a:ext>
              </a:extLst>
            </p:cNvPr>
            <p:cNvSpPr/>
            <p:nvPr/>
          </p:nvSpPr>
          <p:spPr>
            <a:xfrm>
              <a:off x="1477898" y="3508040"/>
              <a:ext cx="122083" cy="84709"/>
            </a:xfrm>
            <a:custGeom>
              <a:avLst/>
              <a:gdLst/>
              <a:ahLst/>
              <a:cxnLst/>
              <a:rect l="l" t="t" r="r" b="b"/>
              <a:pathLst>
                <a:path w="93345" h="64769" extrusionOk="0">
                  <a:moveTo>
                    <a:pt x="2362" y="0"/>
                  </a:moveTo>
                  <a:lnTo>
                    <a:pt x="0" y="3479"/>
                  </a:lnTo>
                  <a:lnTo>
                    <a:pt x="90551" y="64566"/>
                  </a:lnTo>
                  <a:lnTo>
                    <a:pt x="92913" y="61087"/>
                  </a:lnTo>
                  <a:lnTo>
                    <a:pt x="236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45" name="Google Shape;2682;p148">
              <a:extLst>
                <a:ext uri="{FF2B5EF4-FFF2-40B4-BE49-F238E27FC236}">
                  <a16:creationId xmlns:a16="http://schemas.microsoft.com/office/drawing/2014/main" id="{78F24F8D-45BD-4BB6-BE08-2529345F6F87}"/>
                </a:ext>
              </a:extLst>
            </p:cNvPr>
            <p:cNvSpPr/>
            <p:nvPr/>
          </p:nvSpPr>
          <p:spPr>
            <a:xfrm>
              <a:off x="1482640" y="3562040"/>
              <a:ext cx="68101" cy="45677"/>
            </a:xfrm>
            <a:custGeom>
              <a:avLst/>
              <a:gdLst/>
              <a:ahLst/>
              <a:cxnLst/>
              <a:rect l="l" t="t" r="r" b="b"/>
              <a:pathLst>
                <a:path w="52070" h="34925" extrusionOk="0">
                  <a:moveTo>
                    <a:pt x="2235" y="0"/>
                  </a:moveTo>
                  <a:lnTo>
                    <a:pt x="0" y="3555"/>
                  </a:lnTo>
                  <a:lnTo>
                    <a:pt x="49377" y="34416"/>
                  </a:lnTo>
                  <a:lnTo>
                    <a:pt x="51600" y="30848"/>
                  </a:lnTo>
                  <a:lnTo>
                    <a:pt x="223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46" name="Google Shape;2683;p148">
              <a:extLst>
                <a:ext uri="{FF2B5EF4-FFF2-40B4-BE49-F238E27FC236}">
                  <a16:creationId xmlns:a16="http://schemas.microsoft.com/office/drawing/2014/main" id="{0F190D14-E9DB-484C-88C1-3F486E01391D}"/>
                </a:ext>
              </a:extLst>
            </p:cNvPr>
            <p:cNvSpPr/>
            <p:nvPr/>
          </p:nvSpPr>
          <p:spPr>
            <a:xfrm>
              <a:off x="1460603" y="3597934"/>
              <a:ext cx="69762" cy="44016"/>
            </a:xfrm>
            <a:custGeom>
              <a:avLst/>
              <a:gdLst/>
              <a:ahLst/>
              <a:cxnLst/>
              <a:rect l="l" t="t" r="r" b="b"/>
              <a:pathLst>
                <a:path w="53340" h="33655" extrusionOk="0">
                  <a:moveTo>
                    <a:pt x="2095" y="0"/>
                  </a:moveTo>
                  <a:lnTo>
                    <a:pt x="0" y="3644"/>
                  </a:lnTo>
                  <a:lnTo>
                    <a:pt x="51003" y="33083"/>
                  </a:lnTo>
                  <a:lnTo>
                    <a:pt x="53098" y="29451"/>
                  </a:lnTo>
                  <a:lnTo>
                    <a:pt x="209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47" name="Google Shape;2684;p148">
              <a:extLst>
                <a:ext uri="{FF2B5EF4-FFF2-40B4-BE49-F238E27FC236}">
                  <a16:creationId xmlns:a16="http://schemas.microsoft.com/office/drawing/2014/main" id="{EE01DCAD-BDC0-4E0E-9E60-D24263A55D8C}"/>
                </a:ext>
              </a:extLst>
            </p:cNvPr>
            <p:cNvSpPr/>
            <p:nvPr/>
          </p:nvSpPr>
          <p:spPr>
            <a:xfrm>
              <a:off x="1418288" y="3623164"/>
              <a:ext cx="114607" cy="64778"/>
            </a:xfrm>
            <a:custGeom>
              <a:avLst/>
              <a:gdLst/>
              <a:ahLst/>
              <a:cxnLst/>
              <a:rect l="l" t="t" r="r" b="b"/>
              <a:pathLst>
                <a:path w="87629" h="49530" extrusionOk="0">
                  <a:moveTo>
                    <a:pt x="1968" y="0"/>
                  </a:moveTo>
                  <a:lnTo>
                    <a:pt x="0" y="3708"/>
                  </a:lnTo>
                  <a:lnTo>
                    <a:pt x="85534" y="49174"/>
                  </a:lnTo>
                  <a:lnTo>
                    <a:pt x="87503" y="45465"/>
                  </a:lnTo>
                  <a:lnTo>
                    <a:pt x="196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48" name="Google Shape;2685;p148">
              <a:extLst>
                <a:ext uri="{FF2B5EF4-FFF2-40B4-BE49-F238E27FC236}">
                  <a16:creationId xmlns:a16="http://schemas.microsoft.com/office/drawing/2014/main" id="{F524C63F-0809-41A2-849E-2CFC60879F99}"/>
                </a:ext>
              </a:extLst>
            </p:cNvPr>
            <p:cNvSpPr/>
            <p:nvPr/>
          </p:nvSpPr>
          <p:spPr>
            <a:xfrm>
              <a:off x="1408845" y="3666417"/>
              <a:ext cx="96336" cy="51490"/>
            </a:xfrm>
            <a:custGeom>
              <a:avLst/>
              <a:gdLst/>
              <a:ahLst/>
              <a:cxnLst/>
              <a:rect l="l" t="t" r="r" b="b"/>
              <a:pathLst>
                <a:path w="73659" h="39369" extrusionOk="0">
                  <a:moveTo>
                    <a:pt x="1841" y="0"/>
                  </a:moveTo>
                  <a:lnTo>
                    <a:pt x="0" y="3771"/>
                  </a:lnTo>
                  <a:lnTo>
                    <a:pt x="71716" y="38747"/>
                  </a:lnTo>
                  <a:lnTo>
                    <a:pt x="73558" y="34975"/>
                  </a:lnTo>
                  <a:lnTo>
                    <a:pt x="184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49" name="Google Shape;2686;p148">
              <a:extLst>
                <a:ext uri="{FF2B5EF4-FFF2-40B4-BE49-F238E27FC236}">
                  <a16:creationId xmlns:a16="http://schemas.microsoft.com/office/drawing/2014/main" id="{37C1053D-D96F-407D-8DAD-4A809D083C6C}"/>
                </a:ext>
              </a:extLst>
            </p:cNvPr>
            <p:cNvSpPr/>
            <p:nvPr/>
          </p:nvSpPr>
          <p:spPr>
            <a:xfrm>
              <a:off x="1321705" y="3674274"/>
              <a:ext cx="236691" cy="109624"/>
            </a:xfrm>
            <a:custGeom>
              <a:avLst/>
              <a:gdLst/>
              <a:ahLst/>
              <a:cxnLst/>
              <a:rect l="l" t="t" r="r" b="b"/>
              <a:pathLst>
                <a:path w="180975" h="83819" extrusionOk="0">
                  <a:moveTo>
                    <a:pt x="1701" y="0"/>
                  </a:moveTo>
                  <a:lnTo>
                    <a:pt x="0" y="3835"/>
                  </a:lnTo>
                  <a:lnTo>
                    <a:pt x="178663" y="83388"/>
                  </a:lnTo>
                  <a:lnTo>
                    <a:pt x="180378" y="79540"/>
                  </a:lnTo>
                  <a:lnTo>
                    <a:pt x="170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50" name="Google Shape;2687;p148">
              <a:extLst>
                <a:ext uri="{FF2B5EF4-FFF2-40B4-BE49-F238E27FC236}">
                  <a16:creationId xmlns:a16="http://schemas.microsoft.com/office/drawing/2014/main" id="{E9B23E88-2883-4B2E-BEB4-4774041E0E48}"/>
                </a:ext>
              </a:extLst>
            </p:cNvPr>
            <p:cNvSpPr/>
            <p:nvPr/>
          </p:nvSpPr>
          <p:spPr>
            <a:xfrm>
              <a:off x="1323314" y="3723754"/>
              <a:ext cx="200980" cy="85541"/>
            </a:xfrm>
            <a:custGeom>
              <a:avLst/>
              <a:gdLst/>
              <a:ahLst/>
              <a:cxnLst/>
              <a:rect l="l" t="t" r="r" b="b"/>
              <a:pathLst>
                <a:path w="153670" h="65405" extrusionOk="0">
                  <a:moveTo>
                    <a:pt x="1574" y="0"/>
                  </a:moveTo>
                  <a:lnTo>
                    <a:pt x="0" y="3886"/>
                  </a:lnTo>
                  <a:lnTo>
                    <a:pt x="151917" y="65265"/>
                  </a:lnTo>
                  <a:lnTo>
                    <a:pt x="153492" y="61379"/>
                  </a:lnTo>
                  <a:lnTo>
                    <a:pt x="157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51" name="Google Shape;2688;p148">
              <a:extLst>
                <a:ext uri="{FF2B5EF4-FFF2-40B4-BE49-F238E27FC236}">
                  <a16:creationId xmlns:a16="http://schemas.microsoft.com/office/drawing/2014/main" id="{AD632D13-1538-4CC9-AE58-D9E19CB0C10D}"/>
                </a:ext>
              </a:extLst>
            </p:cNvPr>
            <p:cNvSpPr/>
            <p:nvPr/>
          </p:nvSpPr>
          <p:spPr>
            <a:xfrm>
              <a:off x="1335031" y="3775411"/>
              <a:ext cx="148658" cy="58964"/>
            </a:xfrm>
            <a:custGeom>
              <a:avLst/>
              <a:gdLst/>
              <a:ahLst/>
              <a:cxnLst/>
              <a:rect l="l" t="t" r="r" b="b"/>
              <a:pathLst>
                <a:path w="113665" h="45084" extrusionOk="0">
                  <a:moveTo>
                    <a:pt x="1447" y="0"/>
                  </a:moveTo>
                  <a:lnTo>
                    <a:pt x="0" y="3949"/>
                  </a:lnTo>
                  <a:lnTo>
                    <a:pt x="111721" y="44615"/>
                  </a:lnTo>
                  <a:lnTo>
                    <a:pt x="113169" y="40665"/>
                  </a:lnTo>
                  <a:lnTo>
                    <a:pt x="144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52" name="Google Shape;2689;p148">
              <a:extLst>
                <a:ext uri="{FF2B5EF4-FFF2-40B4-BE49-F238E27FC236}">
                  <a16:creationId xmlns:a16="http://schemas.microsoft.com/office/drawing/2014/main" id="{224F8485-CAAC-462B-BC96-2DB22A4330A8}"/>
                </a:ext>
              </a:extLst>
            </p:cNvPr>
            <p:cNvSpPr/>
            <p:nvPr/>
          </p:nvSpPr>
          <p:spPr>
            <a:xfrm>
              <a:off x="1336060" y="3821505"/>
              <a:ext cx="119591" cy="44016"/>
            </a:xfrm>
            <a:custGeom>
              <a:avLst/>
              <a:gdLst/>
              <a:ahLst/>
              <a:cxnLst/>
              <a:rect l="l" t="t" r="r" b="b"/>
              <a:pathLst>
                <a:path w="91440" h="33655" extrusionOk="0">
                  <a:moveTo>
                    <a:pt x="1308" y="0"/>
                  </a:moveTo>
                  <a:lnTo>
                    <a:pt x="0" y="3987"/>
                  </a:lnTo>
                  <a:lnTo>
                    <a:pt x="89941" y="33210"/>
                  </a:lnTo>
                  <a:lnTo>
                    <a:pt x="91249" y="29222"/>
                  </a:lnTo>
                  <a:lnTo>
                    <a:pt x="130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53" name="Google Shape;2690;p148">
              <a:extLst>
                <a:ext uri="{FF2B5EF4-FFF2-40B4-BE49-F238E27FC236}">
                  <a16:creationId xmlns:a16="http://schemas.microsoft.com/office/drawing/2014/main" id="{4A51AC21-0886-486A-9E56-2410FA811350}"/>
                </a:ext>
              </a:extLst>
            </p:cNvPr>
            <p:cNvSpPr/>
            <p:nvPr/>
          </p:nvSpPr>
          <p:spPr>
            <a:xfrm>
              <a:off x="1298206" y="3855357"/>
              <a:ext cx="171913" cy="53982"/>
            </a:xfrm>
            <a:custGeom>
              <a:avLst/>
              <a:gdLst/>
              <a:ahLst/>
              <a:cxnLst/>
              <a:rect l="l" t="t" r="r" b="b"/>
              <a:pathLst>
                <a:path w="131445" h="41275" extrusionOk="0">
                  <a:moveTo>
                    <a:pt x="1143" y="0"/>
                  </a:moveTo>
                  <a:lnTo>
                    <a:pt x="0" y="4038"/>
                  </a:lnTo>
                  <a:lnTo>
                    <a:pt x="129692" y="41224"/>
                  </a:lnTo>
                  <a:lnTo>
                    <a:pt x="130835" y="37185"/>
                  </a:lnTo>
                  <a:lnTo>
                    <a:pt x="114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54" name="Google Shape;2691;p148">
              <a:extLst>
                <a:ext uri="{FF2B5EF4-FFF2-40B4-BE49-F238E27FC236}">
                  <a16:creationId xmlns:a16="http://schemas.microsoft.com/office/drawing/2014/main" id="{9697CB58-C8E5-420D-9C7D-6BFD48208DD2}"/>
                </a:ext>
              </a:extLst>
            </p:cNvPr>
            <p:cNvSpPr/>
            <p:nvPr/>
          </p:nvSpPr>
          <p:spPr>
            <a:xfrm>
              <a:off x="1327990" y="3908043"/>
              <a:ext cx="90523" cy="28237"/>
            </a:xfrm>
            <a:custGeom>
              <a:avLst/>
              <a:gdLst/>
              <a:ahLst/>
              <a:cxnLst/>
              <a:rect l="l" t="t" r="r" b="b"/>
              <a:pathLst>
                <a:path w="69214" h="21590" extrusionOk="0">
                  <a:moveTo>
                    <a:pt x="1016" y="0"/>
                  </a:moveTo>
                  <a:lnTo>
                    <a:pt x="0" y="4063"/>
                  </a:lnTo>
                  <a:lnTo>
                    <a:pt x="68110" y="21043"/>
                  </a:lnTo>
                  <a:lnTo>
                    <a:pt x="69126" y="16967"/>
                  </a:lnTo>
                  <a:lnTo>
                    <a:pt x="10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55" name="Google Shape;2692;p148">
              <a:extLst>
                <a:ext uri="{FF2B5EF4-FFF2-40B4-BE49-F238E27FC236}">
                  <a16:creationId xmlns:a16="http://schemas.microsoft.com/office/drawing/2014/main" id="{76F596D1-947F-4412-973E-626F01C7C2A2}"/>
                </a:ext>
              </a:extLst>
            </p:cNvPr>
            <p:cNvSpPr/>
            <p:nvPr/>
          </p:nvSpPr>
          <p:spPr>
            <a:xfrm>
              <a:off x="1240033" y="3932726"/>
              <a:ext cx="248318" cy="58135"/>
            </a:xfrm>
            <a:custGeom>
              <a:avLst/>
              <a:gdLst/>
              <a:ahLst/>
              <a:cxnLst/>
              <a:rect l="l" t="t" r="r" b="b"/>
              <a:pathLst>
                <a:path w="189865" h="44450" extrusionOk="0">
                  <a:moveTo>
                    <a:pt x="889" y="0"/>
                  </a:moveTo>
                  <a:lnTo>
                    <a:pt x="0" y="4102"/>
                  </a:lnTo>
                  <a:lnTo>
                    <a:pt x="188658" y="44195"/>
                  </a:lnTo>
                  <a:lnTo>
                    <a:pt x="189547" y="40093"/>
                  </a:lnTo>
                  <a:lnTo>
                    <a:pt x="88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56" name="Google Shape;2693;p148">
              <a:extLst>
                <a:ext uri="{FF2B5EF4-FFF2-40B4-BE49-F238E27FC236}">
                  <a16:creationId xmlns:a16="http://schemas.microsoft.com/office/drawing/2014/main" id="{99FF4CE3-A6FE-4500-89EE-B35F20FCFB7F}"/>
                </a:ext>
              </a:extLst>
            </p:cNvPr>
            <p:cNvSpPr/>
            <p:nvPr/>
          </p:nvSpPr>
          <p:spPr>
            <a:xfrm>
              <a:off x="1254666" y="3981227"/>
              <a:ext cx="203471" cy="41525"/>
            </a:xfrm>
            <a:custGeom>
              <a:avLst/>
              <a:gdLst/>
              <a:ahLst/>
              <a:cxnLst/>
              <a:rect l="l" t="t" r="r" b="b"/>
              <a:pathLst>
                <a:path w="155575" h="31750" extrusionOk="0">
                  <a:moveTo>
                    <a:pt x="723" y="0"/>
                  </a:moveTo>
                  <a:lnTo>
                    <a:pt x="0" y="4140"/>
                  </a:lnTo>
                  <a:lnTo>
                    <a:pt x="154520" y="31381"/>
                  </a:lnTo>
                  <a:lnTo>
                    <a:pt x="155244" y="27254"/>
                  </a:lnTo>
                  <a:lnTo>
                    <a:pt x="72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57" name="Google Shape;2694;p148">
              <a:extLst>
                <a:ext uri="{FF2B5EF4-FFF2-40B4-BE49-F238E27FC236}">
                  <a16:creationId xmlns:a16="http://schemas.microsoft.com/office/drawing/2014/main" id="{95DC398B-F835-47CA-A2BB-C20266EAEA82}"/>
                </a:ext>
              </a:extLst>
            </p:cNvPr>
            <p:cNvSpPr/>
            <p:nvPr/>
          </p:nvSpPr>
          <p:spPr>
            <a:xfrm>
              <a:off x="1290955" y="4031190"/>
              <a:ext cx="117930" cy="22422"/>
            </a:xfrm>
            <a:custGeom>
              <a:avLst/>
              <a:gdLst/>
              <a:ahLst/>
              <a:cxnLst/>
              <a:rect l="l" t="t" r="r" b="b"/>
              <a:pathLst>
                <a:path w="90170" h="17144" extrusionOk="0">
                  <a:moveTo>
                    <a:pt x="584" y="0"/>
                  </a:moveTo>
                  <a:lnTo>
                    <a:pt x="0" y="4165"/>
                  </a:lnTo>
                  <a:lnTo>
                    <a:pt x="89395" y="16725"/>
                  </a:lnTo>
                  <a:lnTo>
                    <a:pt x="89992" y="12560"/>
                  </a:lnTo>
                  <a:lnTo>
                    <a:pt x="58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58" name="Google Shape;2695;p148">
              <a:extLst>
                <a:ext uri="{FF2B5EF4-FFF2-40B4-BE49-F238E27FC236}">
                  <a16:creationId xmlns:a16="http://schemas.microsoft.com/office/drawing/2014/main" id="{DB458244-317F-4DA1-8695-F3012B584498}"/>
                </a:ext>
              </a:extLst>
            </p:cNvPr>
            <p:cNvSpPr/>
            <p:nvPr/>
          </p:nvSpPr>
          <p:spPr>
            <a:xfrm>
              <a:off x="1263873" y="4071503"/>
              <a:ext cx="161946" cy="22422"/>
            </a:xfrm>
            <a:custGeom>
              <a:avLst/>
              <a:gdLst/>
              <a:ahLst/>
              <a:cxnLst/>
              <a:rect l="l" t="t" r="r" b="b"/>
              <a:pathLst>
                <a:path w="123825" h="17144" extrusionOk="0">
                  <a:moveTo>
                    <a:pt x="431" y="0"/>
                  </a:moveTo>
                  <a:lnTo>
                    <a:pt x="0" y="4178"/>
                  </a:lnTo>
                  <a:lnTo>
                    <a:pt x="123342" y="17132"/>
                  </a:lnTo>
                  <a:lnTo>
                    <a:pt x="123761" y="12954"/>
                  </a:lnTo>
                  <a:lnTo>
                    <a:pt x="43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59" name="Google Shape;2696;p148">
              <a:extLst>
                <a:ext uri="{FF2B5EF4-FFF2-40B4-BE49-F238E27FC236}">
                  <a16:creationId xmlns:a16="http://schemas.microsoft.com/office/drawing/2014/main" id="{781973EE-A0E6-40DB-A039-189FC8088C51}"/>
                </a:ext>
              </a:extLst>
            </p:cNvPr>
            <p:cNvSpPr/>
            <p:nvPr/>
          </p:nvSpPr>
          <p:spPr>
            <a:xfrm>
              <a:off x="1285270" y="4116781"/>
              <a:ext cx="112117" cy="13288"/>
            </a:xfrm>
            <a:custGeom>
              <a:avLst/>
              <a:gdLst/>
              <a:ahLst/>
              <a:cxnLst/>
              <a:rect l="l" t="t" r="r" b="b"/>
              <a:pathLst>
                <a:path w="85725" h="10160" extrusionOk="0">
                  <a:moveTo>
                    <a:pt x="292" y="0"/>
                  </a:moveTo>
                  <a:lnTo>
                    <a:pt x="0" y="4178"/>
                  </a:lnTo>
                  <a:lnTo>
                    <a:pt x="85331" y="10160"/>
                  </a:lnTo>
                  <a:lnTo>
                    <a:pt x="85623" y="5969"/>
                  </a:lnTo>
                  <a:lnTo>
                    <a:pt x="29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60" name="Google Shape;2697;p148">
              <a:extLst>
                <a:ext uri="{FF2B5EF4-FFF2-40B4-BE49-F238E27FC236}">
                  <a16:creationId xmlns:a16="http://schemas.microsoft.com/office/drawing/2014/main" id="{FA6BA01B-DCBA-460F-BFA0-48BC0BA5CE28}"/>
                </a:ext>
              </a:extLst>
            </p:cNvPr>
            <p:cNvSpPr/>
            <p:nvPr/>
          </p:nvSpPr>
          <p:spPr>
            <a:xfrm>
              <a:off x="1222711" y="4164252"/>
              <a:ext cx="233368" cy="0"/>
            </a:xfrm>
            <a:custGeom>
              <a:avLst/>
              <a:gdLst/>
              <a:ahLst/>
              <a:cxnLst/>
              <a:rect l="l" t="t" r="r" b="b"/>
              <a:pathLst>
                <a:path w="178434" h="120000" extrusionOk="0">
                  <a:moveTo>
                    <a:pt x="0" y="0"/>
                  </a:moveTo>
                  <a:lnTo>
                    <a:pt x="177990" y="0"/>
                  </a:lnTo>
                </a:path>
              </a:pathLst>
            </a:custGeom>
            <a:noFill/>
            <a:ln w="10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61" name="Google Shape;2698;p148">
              <a:extLst>
                <a:ext uri="{FF2B5EF4-FFF2-40B4-BE49-F238E27FC236}">
                  <a16:creationId xmlns:a16="http://schemas.microsoft.com/office/drawing/2014/main" id="{84330A02-0041-44CA-A2EB-6F1D12C80384}"/>
                </a:ext>
              </a:extLst>
            </p:cNvPr>
            <p:cNvSpPr/>
            <p:nvPr/>
          </p:nvSpPr>
          <p:spPr>
            <a:xfrm>
              <a:off x="1283980" y="4202356"/>
              <a:ext cx="109625" cy="5812"/>
            </a:xfrm>
            <a:custGeom>
              <a:avLst/>
              <a:gdLst/>
              <a:ahLst/>
              <a:cxnLst/>
              <a:rect l="l" t="t" r="r" b="b"/>
              <a:pathLst>
                <a:path w="83820" h="4444" extrusionOk="0">
                  <a:moveTo>
                    <a:pt x="0" y="4203"/>
                  </a:moveTo>
                  <a:lnTo>
                    <a:pt x="83210" y="4203"/>
                  </a:lnTo>
                  <a:lnTo>
                    <a:pt x="83210" y="0"/>
                  </a:lnTo>
                  <a:lnTo>
                    <a:pt x="0" y="0"/>
                  </a:lnTo>
                  <a:lnTo>
                    <a:pt x="0" y="420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62" name="Google Shape;2699;p148">
              <a:extLst>
                <a:ext uri="{FF2B5EF4-FFF2-40B4-BE49-F238E27FC236}">
                  <a16:creationId xmlns:a16="http://schemas.microsoft.com/office/drawing/2014/main" id="{F3D694F7-EA6B-4D98-906A-FE836E55BFB7}"/>
                </a:ext>
              </a:extLst>
            </p:cNvPr>
            <p:cNvSpPr/>
            <p:nvPr/>
          </p:nvSpPr>
          <p:spPr>
            <a:xfrm>
              <a:off x="1284552" y="4241323"/>
              <a:ext cx="109625" cy="9965"/>
            </a:xfrm>
            <a:custGeom>
              <a:avLst/>
              <a:gdLst/>
              <a:ahLst/>
              <a:cxnLst/>
              <a:rect l="l" t="t" r="r" b="b"/>
              <a:pathLst>
                <a:path w="83820" h="7619" extrusionOk="0">
                  <a:moveTo>
                    <a:pt x="83299" y="0"/>
                  </a:moveTo>
                  <a:lnTo>
                    <a:pt x="0" y="2908"/>
                  </a:lnTo>
                  <a:lnTo>
                    <a:pt x="139" y="7099"/>
                  </a:lnTo>
                  <a:lnTo>
                    <a:pt x="83439" y="4203"/>
                  </a:lnTo>
                  <a:lnTo>
                    <a:pt x="8329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63" name="Google Shape;2700;p148">
              <a:extLst>
                <a:ext uri="{FF2B5EF4-FFF2-40B4-BE49-F238E27FC236}">
                  <a16:creationId xmlns:a16="http://schemas.microsoft.com/office/drawing/2014/main" id="{C9B08D1D-38F6-45F1-8889-BDD7DE0BA992}"/>
                </a:ext>
              </a:extLst>
            </p:cNvPr>
            <p:cNvSpPr/>
            <p:nvPr/>
          </p:nvSpPr>
          <p:spPr>
            <a:xfrm>
              <a:off x="1298876" y="4281105"/>
              <a:ext cx="85540" cy="11626"/>
            </a:xfrm>
            <a:custGeom>
              <a:avLst/>
              <a:gdLst/>
              <a:ahLst/>
              <a:cxnLst/>
              <a:rect l="l" t="t" r="r" b="b"/>
              <a:pathLst>
                <a:path w="65404" h="8889" extrusionOk="0">
                  <a:moveTo>
                    <a:pt x="64516" y="0"/>
                  </a:moveTo>
                  <a:lnTo>
                    <a:pt x="0" y="4508"/>
                  </a:lnTo>
                  <a:lnTo>
                    <a:pt x="292" y="8712"/>
                  </a:lnTo>
                  <a:lnTo>
                    <a:pt x="64808" y="4203"/>
                  </a:lnTo>
                  <a:lnTo>
                    <a:pt x="64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64" name="Google Shape;2701;p148">
              <a:extLst>
                <a:ext uri="{FF2B5EF4-FFF2-40B4-BE49-F238E27FC236}">
                  <a16:creationId xmlns:a16="http://schemas.microsoft.com/office/drawing/2014/main" id="{E74B13FC-F4F2-471D-A98A-EE3C6C6AC647}"/>
                </a:ext>
              </a:extLst>
            </p:cNvPr>
            <p:cNvSpPr/>
            <p:nvPr/>
          </p:nvSpPr>
          <p:spPr>
            <a:xfrm>
              <a:off x="1232095" y="4312978"/>
              <a:ext cx="225895" cy="29067"/>
            </a:xfrm>
            <a:custGeom>
              <a:avLst/>
              <a:gdLst/>
              <a:ahLst/>
              <a:cxnLst/>
              <a:rect l="l" t="t" r="r" b="b"/>
              <a:pathLst>
                <a:path w="172720" h="22225" extrusionOk="0">
                  <a:moveTo>
                    <a:pt x="171919" y="0"/>
                  </a:moveTo>
                  <a:lnTo>
                    <a:pt x="0" y="18059"/>
                  </a:lnTo>
                  <a:lnTo>
                    <a:pt x="431" y="22225"/>
                  </a:lnTo>
                  <a:lnTo>
                    <a:pt x="172351" y="4165"/>
                  </a:lnTo>
                  <a:lnTo>
                    <a:pt x="17191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65" name="Google Shape;2702;p148">
              <a:extLst>
                <a:ext uri="{FF2B5EF4-FFF2-40B4-BE49-F238E27FC236}">
                  <a16:creationId xmlns:a16="http://schemas.microsoft.com/office/drawing/2014/main" id="{DB97AC2A-59D5-45E7-B967-6CA59D2663BA}"/>
                </a:ext>
              </a:extLst>
            </p:cNvPr>
            <p:cNvSpPr/>
            <p:nvPr/>
          </p:nvSpPr>
          <p:spPr>
            <a:xfrm>
              <a:off x="1225742" y="4347976"/>
              <a:ext cx="248318" cy="40693"/>
            </a:xfrm>
            <a:custGeom>
              <a:avLst/>
              <a:gdLst/>
              <a:ahLst/>
              <a:cxnLst/>
              <a:rect l="l" t="t" r="r" b="b"/>
              <a:pathLst>
                <a:path w="189865" h="31114" extrusionOk="0">
                  <a:moveTo>
                    <a:pt x="189103" y="0"/>
                  </a:moveTo>
                  <a:lnTo>
                    <a:pt x="0" y="26593"/>
                  </a:lnTo>
                  <a:lnTo>
                    <a:pt x="596" y="30759"/>
                  </a:lnTo>
                  <a:lnTo>
                    <a:pt x="189687" y="4165"/>
                  </a:lnTo>
                  <a:lnTo>
                    <a:pt x="18910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66" name="Google Shape;2703;p148">
              <a:extLst>
                <a:ext uri="{FF2B5EF4-FFF2-40B4-BE49-F238E27FC236}">
                  <a16:creationId xmlns:a16="http://schemas.microsoft.com/office/drawing/2014/main" id="{9071C331-1B00-4DCC-A053-EBC3783EC394}"/>
                </a:ext>
              </a:extLst>
            </p:cNvPr>
            <p:cNvSpPr/>
            <p:nvPr/>
          </p:nvSpPr>
          <p:spPr>
            <a:xfrm>
              <a:off x="1248252" y="4386811"/>
              <a:ext cx="215929" cy="44016"/>
            </a:xfrm>
            <a:custGeom>
              <a:avLst/>
              <a:gdLst/>
              <a:ahLst/>
              <a:cxnLst/>
              <a:rect l="l" t="t" r="r" b="b"/>
              <a:pathLst>
                <a:path w="165100" h="33655" extrusionOk="0">
                  <a:moveTo>
                    <a:pt x="164325" y="0"/>
                  </a:moveTo>
                  <a:lnTo>
                    <a:pt x="0" y="28981"/>
                  </a:lnTo>
                  <a:lnTo>
                    <a:pt x="723" y="33121"/>
                  </a:lnTo>
                  <a:lnTo>
                    <a:pt x="165049" y="4127"/>
                  </a:lnTo>
                  <a:lnTo>
                    <a:pt x="16432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67" name="Google Shape;2704;p148">
              <a:extLst>
                <a:ext uri="{FF2B5EF4-FFF2-40B4-BE49-F238E27FC236}">
                  <a16:creationId xmlns:a16="http://schemas.microsoft.com/office/drawing/2014/main" id="{69A6520D-534A-4863-8CA0-61A88FF04D81}"/>
                </a:ext>
              </a:extLst>
            </p:cNvPr>
            <p:cNvSpPr/>
            <p:nvPr/>
          </p:nvSpPr>
          <p:spPr>
            <a:xfrm>
              <a:off x="1272479" y="4426574"/>
              <a:ext cx="183538" cy="44845"/>
            </a:xfrm>
            <a:custGeom>
              <a:avLst/>
              <a:gdLst/>
              <a:ahLst/>
              <a:cxnLst/>
              <a:rect l="l" t="t" r="r" b="b"/>
              <a:pathLst>
                <a:path w="140334" h="34289" extrusionOk="0">
                  <a:moveTo>
                    <a:pt x="139052" y="0"/>
                  </a:moveTo>
                  <a:lnTo>
                    <a:pt x="0" y="29565"/>
                  </a:lnTo>
                  <a:lnTo>
                    <a:pt x="889" y="33667"/>
                  </a:lnTo>
                  <a:lnTo>
                    <a:pt x="139941" y="4102"/>
                  </a:lnTo>
                  <a:lnTo>
                    <a:pt x="13905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68" name="Google Shape;2705;p148">
              <a:extLst>
                <a:ext uri="{FF2B5EF4-FFF2-40B4-BE49-F238E27FC236}">
                  <a16:creationId xmlns:a16="http://schemas.microsoft.com/office/drawing/2014/main" id="{54EBDAF0-6075-4A5A-BD6F-6A9BF11E5BF7}"/>
                </a:ext>
              </a:extLst>
            </p:cNvPr>
            <p:cNvSpPr/>
            <p:nvPr/>
          </p:nvSpPr>
          <p:spPr>
            <a:xfrm>
              <a:off x="1347861" y="4479611"/>
              <a:ext cx="51491" cy="18270"/>
            </a:xfrm>
            <a:custGeom>
              <a:avLst/>
              <a:gdLst/>
              <a:ahLst/>
              <a:cxnLst/>
              <a:rect l="l" t="t" r="r" b="b"/>
              <a:pathLst>
                <a:path w="39370" h="13969" extrusionOk="0">
                  <a:moveTo>
                    <a:pt x="37744" y="0"/>
                  </a:moveTo>
                  <a:lnTo>
                    <a:pt x="0" y="9410"/>
                  </a:lnTo>
                  <a:lnTo>
                    <a:pt x="1016" y="13474"/>
                  </a:lnTo>
                  <a:lnTo>
                    <a:pt x="38760" y="4063"/>
                  </a:lnTo>
                  <a:lnTo>
                    <a:pt x="377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69" name="Google Shape;2706;p148">
              <a:extLst>
                <a:ext uri="{FF2B5EF4-FFF2-40B4-BE49-F238E27FC236}">
                  <a16:creationId xmlns:a16="http://schemas.microsoft.com/office/drawing/2014/main" id="{92DEF949-B732-4AFC-881E-1E28C3C7F2BC}"/>
                </a:ext>
              </a:extLst>
            </p:cNvPr>
            <p:cNvSpPr/>
            <p:nvPr/>
          </p:nvSpPr>
          <p:spPr>
            <a:xfrm>
              <a:off x="1360093" y="4518678"/>
              <a:ext cx="48167" cy="19102"/>
            </a:xfrm>
            <a:custGeom>
              <a:avLst/>
              <a:gdLst/>
              <a:ahLst/>
              <a:cxnLst/>
              <a:rect l="l" t="t" r="r" b="b"/>
              <a:pathLst>
                <a:path w="36829" h="14605" extrusionOk="0">
                  <a:moveTo>
                    <a:pt x="35064" y="0"/>
                  </a:moveTo>
                  <a:lnTo>
                    <a:pt x="0" y="10058"/>
                  </a:lnTo>
                  <a:lnTo>
                    <a:pt x="1143" y="14096"/>
                  </a:lnTo>
                  <a:lnTo>
                    <a:pt x="36220" y="4038"/>
                  </a:lnTo>
                  <a:lnTo>
                    <a:pt x="3506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70" name="Google Shape;2707;p148">
              <a:extLst>
                <a:ext uri="{FF2B5EF4-FFF2-40B4-BE49-F238E27FC236}">
                  <a16:creationId xmlns:a16="http://schemas.microsoft.com/office/drawing/2014/main" id="{CB41DAFB-73A2-44B5-8870-91A0C50EFAC5}"/>
                </a:ext>
              </a:extLst>
            </p:cNvPr>
            <p:cNvSpPr/>
            <p:nvPr/>
          </p:nvSpPr>
          <p:spPr>
            <a:xfrm>
              <a:off x="1310008" y="4536782"/>
              <a:ext cx="171913" cy="60626"/>
            </a:xfrm>
            <a:custGeom>
              <a:avLst/>
              <a:gdLst/>
              <a:ahLst/>
              <a:cxnLst/>
              <a:rect l="l" t="t" r="r" b="b"/>
              <a:pathLst>
                <a:path w="131445" h="46355" extrusionOk="0">
                  <a:moveTo>
                    <a:pt x="129768" y="0"/>
                  </a:moveTo>
                  <a:lnTo>
                    <a:pt x="0" y="42176"/>
                  </a:lnTo>
                  <a:lnTo>
                    <a:pt x="1308" y="46177"/>
                  </a:lnTo>
                  <a:lnTo>
                    <a:pt x="131076" y="4000"/>
                  </a:lnTo>
                  <a:lnTo>
                    <a:pt x="12976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71" name="Google Shape;2708;p148">
              <a:extLst>
                <a:ext uri="{FF2B5EF4-FFF2-40B4-BE49-F238E27FC236}">
                  <a16:creationId xmlns:a16="http://schemas.microsoft.com/office/drawing/2014/main" id="{BE541DC9-0442-434E-A29F-10ADB770FAAC}"/>
                </a:ext>
              </a:extLst>
            </p:cNvPr>
            <p:cNvSpPr/>
            <p:nvPr/>
          </p:nvSpPr>
          <p:spPr>
            <a:xfrm>
              <a:off x="1380606" y="4593057"/>
              <a:ext cx="57304" cy="25745"/>
            </a:xfrm>
            <a:custGeom>
              <a:avLst/>
              <a:gdLst/>
              <a:ahLst/>
              <a:cxnLst/>
              <a:rect l="l" t="t" r="r" b="b"/>
              <a:pathLst>
                <a:path w="43815" h="19685" extrusionOk="0">
                  <a:moveTo>
                    <a:pt x="42062" y="0"/>
                  </a:moveTo>
                  <a:lnTo>
                    <a:pt x="0" y="15316"/>
                  </a:lnTo>
                  <a:lnTo>
                    <a:pt x="1447" y="19253"/>
                  </a:lnTo>
                  <a:lnTo>
                    <a:pt x="43497" y="3937"/>
                  </a:lnTo>
                  <a:lnTo>
                    <a:pt x="4206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72" name="Google Shape;2709;p148">
              <a:extLst>
                <a:ext uri="{FF2B5EF4-FFF2-40B4-BE49-F238E27FC236}">
                  <a16:creationId xmlns:a16="http://schemas.microsoft.com/office/drawing/2014/main" id="{79AB2D46-2F58-45B0-92D7-D9B5265B31C8}"/>
                </a:ext>
              </a:extLst>
            </p:cNvPr>
            <p:cNvSpPr/>
            <p:nvPr/>
          </p:nvSpPr>
          <p:spPr>
            <a:xfrm>
              <a:off x="1391315" y="4628586"/>
              <a:ext cx="64777" cy="30727"/>
            </a:xfrm>
            <a:custGeom>
              <a:avLst/>
              <a:gdLst/>
              <a:ahLst/>
              <a:cxnLst/>
              <a:rect l="l" t="t" r="r" b="b"/>
              <a:pathLst>
                <a:path w="49529" h="23494" extrusionOk="0">
                  <a:moveTo>
                    <a:pt x="47942" y="0"/>
                  </a:moveTo>
                  <a:lnTo>
                    <a:pt x="0" y="19367"/>
                  </a:lnTo>
                  <a:lnTo>
                    <a:pt x="1574" y="23266"/>
                  </a:lnTo>
                  <a:lnTo>
                    <a:pt x="49517" y="3898"/>
                  </a:lnTo>
                  <a:lnTo>
                    <a:pt x="4794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73" name="Google Shape;2710;p148">
              <a:extLst>
                <a:ext uri="{FF2B5EF4-FFF2-40B4-BE49-F238E27FC236}">
                  <a16:creationId xmlns:a16="http://schemas.microsoft.com/office/drawing/2014/main" id="{92F04010-F69E-4D1A-AA0C-096C5FBE0154}"/>
                </a:ext>
              </a:extLst>
            </p:cNvPr>
            <p:cNvSpPr/>
            <p:nvPr/>
          </p:nvSpPr>
          <p:spPr>
            <a:xfrm>
              <a:off x="1344729" y="4637140"/>
              <a:ext cx="190183" cy="88862"/>
            </a:xfrm>
            <a:custGeom>
              <a:avLst/>
              <a:gdLst/>
              <a:ahLst/>
              <a:cxnLst/>
              <a:rect l="l" t="t" r="r" b="b"/>
              <a:pathLst>
                <a:path w="145415" h="67944" extrusionOk="0">
                  <a:moveTo>
                    <a:pt x="143471" y="0"/>
                  </a:moveTo>
                  <a:lnTo>
                    <a:pt x="0" y="63881"/>
                  </a:lnTo>
                  <a:lnTo>
                    <a:pt x="1701" y="67716"/>
                  </a:lnTo>
                  <a:lnTo>
                    <a:pt x="145173" y="3848"/>
                  </a:lnTo>
                  <a:lnTo>
                    <a:pt x="1434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74" name="Google Shape;2711;p148">
              <a:extLst>
                <a:ext uri="{FF2B5EF4-FFF2-40B4-BE49-F238E27FC236}">
                  <a16:creationId xmlns:a16="http://schemas.microsoft.com/office/drawing/2014/main" id="{9F8DA7B8-FE60-4881-8953-C6662EF47739}"/>
                </a:ext>
              </a:extLst>
            </p:cNvPr>
            <p:cNvSpPr/>
            <p:nvPr/>
          </p:nvSpPr>
          <p:spPr>
            <a:xfrm>
              <a:off x="1395091" y="4686421"/>
              <a:ext cx="123744" cy="64778"/>
            </a:xfrm>
            <a:custGeom>
              <a:avLst/>
              <a:gdLst/>
              <a:ahLst/>
              <a:cxnLst/>
              <a:rect l="l" t="t" r="r" b="b"/>
              <a:pathLst>
                <a:path w="94615" h="49530" extrusionOk="0">
                  <a:moveTo>
                    <a:pt x="92760" y="0"/>
                  </a:moveTo>
                  <a:lnTo>
                    <a:pt x="0" y="45237"/>
                  </a:lnTo>
                  <a:lnTo>
                    <a:pt x="1841" y="49009"/>
                  </a:lnTo>
                  <a:lnTo>
                    <a:pt x="94602" y="3771"/>
                  </a:lnTo>
                  <a:lnTo>
                    <a:pt x="9276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75" name="Google Shape;2712;p148">
              <a:extLst>
                <a:ext uri="{FF2B5EF4-FFF2-40B4-BE49-F238E27FC236}">
                  <a16:creationId xmlns:a16="http://schemas.microsoft.com/office/drawing/2014/main" id="{20144562-11FF-4206-B089-44CE9F84DE66}"/>
                </a:ext>
              </a:extLst>
            </p:cNvPr>
            <p:cNvSpPr/>
            <p:nvPr/>
          </p:nvSpPr>
          <p:spPr>
            <a:xfrm>
              <a:off x="1424123" y="4725821"/>
              <a:ext cx="102982" cy="58135"/>
            </a:xfrm>
            <a:custGeom>
              <a:avLst/>
              <a:gdLst/>
              <a:ahLst/>
              <a:cxnLst/>
              <a:rect l="l" t="t" r="r" b="b"/>
              <a:pathLst>
                <a:path w="78740" h="44450" extrusionOk="0">
                  <a:moveTo>
                    <a:pt x="76619" y="0"/>
                  </a:moveTo>
                  <a:lnTo>
                    <a:pt x="0" y="40741"/>
                  </a:lnTo>
                  <a:lnTo>
                    <a:pt x="1968" y="44449"/>
                  </a:lnTo>
                  <a:lnTo>
                    <a:pt x="78587" y="3708"/>
                  </a:lnTo>
                  <a:lnTo>
                    <a:pt x="7661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76" name="Google Shape;2713;p148">
              <a:extLst>
                <a:ext uri="{FF2B5EF4-FFF2-40B4-BE49-F238E27FC236}">
                  <a16:creationId xmlns:a16="http://schemas.microsoft.com/office/drawing/2014/main" id="{AC81C96F-AE66-4493-A6F2-BB662FA87753}"/>
                </a:ext>
              </a:extLst>
            </p:cNvPr>
            <p:cNvSpPr/>
            <p:nvPr/>
          </p:nvSpPr>
          <p:spPr>
            <a:xfrm>
              <a:off x="1447727" y="4761583"/>
              <a:ext cx="95507" cy="58135"/>
            </a:xfrm>
            <a:custGeom>
              <a:avLst/>
              <a:gdLst/>
              <a:ahLst/>
              <a:cxnLst/>
              <a:rect l="l" t="t" r="r" b="b"/>
              <a:pathLst>
                <a:path w="73025" h="44450" extrusionOk="0">
                  <a:moveTo>
                    <a:pt x="70688" y="0"/>
                  </a:moveTo>
                  <a:lnTo>
                    <a:pt x="0" y="40792"/>
                  </a:lnTo>
                  <a:lnTo>
                    <a:pt x="2095" y="44437"/>
                  </a:lnTo>
                  <a:lnTo>
                    <a:pt x="72783" y="3632"/>
                  </a:lnTo>
                  <a:lnTo>
                    <a:pt x="7068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77" name="Google Shape;2714;p148">
              <a:extLst>
                <a:ext uri="{FF2B5EF4-FFF2-40B4-BE49-F238E27FC236}">
                  <a16:creationId xmlns:a16="http://schemas.microsoft.com/office/drawing/2014/main" id="{567CF729-DC19-4710-A079-567819AB569A}"/>
                </a:ext>
              </a:extLst>
            </p:cNvPr>
            <p:cNvSpPr/>
            <p:nvPr/>
          </p:nvSpPr>
          <p:spPr>
            <a:xfrm>
              <a:off x="1462040" y="4790301"/>
              <a:ext cx="108793" cy="71423"/>
            </a:xfrm>
            <a:custGeom>
              <a:avLst/>
              <a:gdLst/>
              <a:ahLst/>
              <a:cxnLst/>
              <a:rect l="l" t="t" r="r" b="b"/>
              <a:pathLst>
                <a:path w="83184" h="54610" extrusionOk="0">
                  <a:moveTo>
                    <a:pt x="80873" y="0"/>
                  </a:moveTo>
                  <a:lnTo>
                    <a:pt x="0" y="50533"/>
                  </a:lnTo>
                  <a:lnTo>
                    <a:pt x="2235" y="54114"/>
                  </a:lnTo>
                  <a:lnTo>
                    <a:pt x="83096" y="3568"/>
                  </a:lnTo>
                  <a:lnTo>
                    <a:pt x="8087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78" name="Google Shape;2715;p148">
              <a:extLst>
                <a:ext uri="{FF2B5EF4-FFF2-40B4-BE49-F238E27FC236}">
                  <a16:creationId xmlns:a16="http://schemas.microsoft.com/office/drawing/2014/main" id="{DF8BDFBB-37BE-408E-A8D0-EE27DBD1F107}"/>
                </a:ext>
              </a:extLst>
            </p:cNvPr>
            <p:cNvSpPr/>
            <p:nvPr/>
          </p:nvSpPr>
          <p:spPr>
            <a:xfrm>
              <a:off x="1522057" y="4847539"/>
              <a:ext cx="33220" cy="24915"/>
            </a:xfrm>
            <a:custGeom>
              <a:avLst/>
              <a:gdLst/>
              <a:ahLst/>
              <a:cxnLst/>
              <a:rect l="l" t="t" r="r" b="b"/>
              <a:pathLst>
                <a:path w="25400" h="19050" extrusionOk="0">
                  <a:moveTo>
                    <a:pt x="23037" y="0"/>
                  </a:moveTo>
                  <a:lnTo>
                    <a:pt x="0" y="15532"/>
                  </a:lnTo>
                  <a:lnTo>
                    <a:pt x="2362" y="19011"/>
                  </a:lnTo>
                  <a:lnTo>
                    <a:pt x="25387" y="3479"/>
                  </a:lnTo>
                  <a:lnTo>
                    <a:pt x="2303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79" name="Google Shape;2716;p148">
              <a:extLst>
                <a:ext uri="{FF2B5EF4-FFF2-40B4-BE49-F238E27FC236}">
                  <a16:creationId xmlns:a16="http://schemas.microsoft.com/office/drawing/2014/main" id="{3F036962-7AA9-44F2-8C48-F3B1DFBF3A43}"/>
                </a:ext>
              </a:extLst>
            </p:cNvPr>
            <p:cNvSpPr/>
            <p:nvPr/>
          </p:nvSpPr>
          <p:spPr>
            <a:xfrm>
              <a:off x="1474786" y="4828952"/>
              <a:ext cx="175233" cy="129557"/>
            </a:xfrm>
            <a:custGeom>
              <a:avLst/>
              <a:gdLst/>
              <a:ahLst/>
              <a:cxnLst/>
              <a:rect l="l" t="t" r="r" b="b"/>
              <a:pathLst>
                <a:path w="133984" h="99060" extrusionOk="0">
                  <a:moveTo>
                    <a:pt x="131051" y="0"/>
                  </a:moveTo>
                  <a:lnTo>
                    <a:pt x="0" y="95224"/>
                  </a:lnTo>
                  <a:lnTo>
                    <a:pt x="2463" y="98640"/>
                  </a:lnTo>
                  <a:lnTo>
                    <a:pt x="133515" y="3416"/>
                  </a:lnTo>
                  <a:lnTo>
                    <a:pt x="13105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80" name="Google Shape;2717;p148">
              <a:extLst>
                <a:ext uri="{FF2B5EF4-FFF2-40B4-BE49-F238E27FC236}">
                  <a16:creationId xmlns:a16="http://schemas.microsoft.com/office/drawing/2014/main" id="{FC2C9F91-AEEE-4D55-BFC4-3783D22939CF}"/>
                </a:ext>
              </a:extLst>
            </p:cNvPr>
            <p:cNvSpPr/>
            <p:nvPr/>
          </p:nvSpPr>
          <p:spPr>
            <a:xfrm>
              <a:off x="1534012" y="4884081"/>
              <a:ext cx="105473" cy="84709"/>
            </a:xfrm>
            <a:custGeom>
              <a:avLst/>
              <a:gdLst/>
              <a:ahLst/>
              <a:cxnLst/>
              <a:rect l="l" t="t" r="r" b="b"/>
              <a:pathLst>
                <a:path w="80645" h="64769" extrusionOk="0">
                  <a:moveTo>
                    <a:pt x="77978" y="0"/>
                  </a:moveTo>
                  <a:lnTo>
                    <a:pt x="0" y="60921"/>
                  </a:lnTo>
                  <a:lnTo>
                    <a:pt x="2590" y="64236"/>
                  </a:lnTo>
                  <a:lnTo>
                    <a:pt x="80568" y="3314"/>
                  </a:lnTo>
                  <a:lnTo>
                    <a:pt x="7797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81" name="Google Shape;2718;p148">
              <a:extLst>
                <a:ext uri="{FF2B5EF4-FFF2-40B4-BE49-F238E27FC236}">
                  <a16:creationId xmlns:a16="http://schemas.microsoft.com/office/drawing/2014/main" id="{F6A151F1-5E2E-4A75-B6E7-F21D2284656B}"/>
                </a:ext>
              </a:extLst>
            </p:cNvPr>
            <p:cNvSpPr/>
            <p:nvPr/>
          </p:nvSpPr>
          <p:spPr>
            <a:xfrm>
              <a:off x="1535751" y="4892884"/>
              <a:ext cx="153641" cy="130386"/>
            </a:xfrm>
            <a:custGeom>
              <a:avLst/>
              <a:gdLst/>
              <a:ahLst/>
              <a:cxnLst/>
              <a:rect l="l" t="t" r="r" b="b"/>
              <a:pathLst>
                <a:path w="117475" h="99694" extrusionOk="0">
                  <a:moveTo>
                    <a:pt x="114566" y="0"/>
                  </a:moveTo>
                  <a:lnTo>
                    <a:pt x="0" y="96138"/>
                  </a:lnTo>
                  <a:lnTo>
                    <a:pt x="2692" y="99352"/>
                  </a:lnTo>
                  <a:lnTo>
                    <a:pt x="117246" y="3213"/>
                  </a:lnTo>
                  <a:lnTo>
                    <a:pt x="11456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82" name="Google Shape;2719;p148">
              <a:extLst>
                <a:ext uri="{FF2B5EF4-FFF2-40B4-BE49-F238E27FC236}">
                  <a16:creationId xmlns:a16="http://schemas.microsoft.com/office/drawing/2014/main" id="{426ECA83-8434-41C9-80A7-0D82B27F9A24}"/>
                </a:ext>
              </a:extLst>
            </p:cNvPr>
            <p:cNvSpPr/>
            <p:nvPr/>
          </p:nvSpPr>
          <p:spPr>
            <a:xfrm>
              <a:off x="1554095" y="4911653"/>
              <a:ext cx="171081" cy="154472"/>
            </a:xfrm>
            <a:custGeom>
              <a:avLst/>
              <a:gdLst/>
              <a:ahLst/>
              <a:cxnLst/>
              <a:rect l="l" t="t" r="r" b="b"/>
              <a:pathLst>
                <a:path w="130809" h="118110" extrusionOk="0">
                  <a:moveTo>
                    <a:pt x="127406" y="0"/>
                  </a:moveTo>
                  <a:lnTo>
                    <a:pt x="0" y="114706"/>
                  </a:lnTo>
                  <a:lnTo>
                    <a:pt x="2819" y="117817"/>
                  </a:lnTo>
                  <a:lnTo>
                    <a:pt x="130225" y="3111"/>
                  </a:lnTo>
                  <a:lnTo>
                    <a:pt x="12740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83" name="Google Shape;2720;p148">
              <a:extLst>
                <a:ext uri="{FF2B5EF4-FFF2-40B4-BE49-F238E27FC236}">
                  <a16:creationId xmlns:a16="http://schemas.microsoft.com/office/drawing/2014/main" id="{E62B01D2-68CD-44FD-AD61-C0E1BD6823A5}"/>
                </a:ext>
              </a:extLst>
            </p:cNvPr>
            <p:cNvSpPr/>
            <p:nvPr/>
          </p:nvSpPr>
          <p:spPr>
            <a:xfrm>
              <a:off x="1630445" y="4983044"/>
              <a:ext cx="73914" cy="71423"/>
            </a:xfrm>
            <a:custGeom>
              <a:avLst/>
              <a:gdLst/>
              <a:ahLst/>
              <a:cxnLst/>
              <a:rect l="l" t="t" r="r" b="b"/>
              <a:pathLst>
                <a:path w="56515" h="54610" extrusionOk="0">
                  <a:moveTo>
                    <a:pt x="53200" y="0"/>
                  </a:moveTo>
                  <a:lnTo>
                    <a:pt x="0" y="51371"/>
                  </a:lnTo>
                  <a:lnTo>
                    <a:pt x="2921" y="54394"/>
                  </a:lnTo>
                  <a:lnTo>
                    <a:pt x="56121" y="3009"/>
                  </a:lnTo>
                  <a:lnTo>
                    <a:pt x="532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84" name="Google Shape;2721;p148">
              <a:extLst>
                <a:ext uri="{FF2B5EF4-FFF2-40B4-BE49-F238E27FC236}">
                  <a16:creationId xmlns:a16="http://schemas.microsoft.com/office/drawing/2014/main" id="{573C8414-31C2-4FAC-A47E-EC73316964CD}"/>
                </a:ext>
              </a:extLst>
            </p:cNvPr>
            <p:cNvSpPr/>
            <p:nvPr/>
          </p:nvSpPr>
          <p:spPr>
            <a:xfrm>
              <a:off x="1626135" y="4975237"/>
              <a:ext cx="140354" cy="145336"/>
            </a:xfrm>
            <a:custGeom>
              <a:avLst/>
              <a:gdLst/>
              <a:ahLst/>
              <a:cxnLst/>
              <a:rect l="l" t="t" r="r" b="b"/>
              <a:pathLst>
                <a:path w="107315" h="111125" extrusionOk="0">
                  <a:moveTo>
                    <a:pt x="103898" y="0"/>
                  </a:moveTo>
                  <a:lnTo>
                    <a:pt x="0" y="107594"/>
                  </a:lnTo>
                  <a:lnTo>
                    <a:pt x="3022" y="110515"/>
                  </a:lnTo>
                  <a:lnTo>
                    <a:pt x="106921" y="2921"/>
                  </a:lnTo>
                  <a:lnTo>
                    <a:pt x="10389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85" name="Google Shape;2722;p148">
              <a:extLst>
                <a:ext uri="{FF2B5EF4-FFF2-40B4-BE49-F238E27FC236}">
                  <a16:creationId xmlns:a16="http://schemas.microsoft.com/office/drawing/2014/main" id="{108F0F32-B6A3-49EA-9FEE-50BC50941E8A}"/>
                </a:ext>
              </a:extLst>
            </p:cNvPr>
            <p:cNvSpPr/>
            <p:nvPr/>
          </p:nvSpPr>
          <p:spPr>
            <a:xfrm>
              <a:off x="1639567" y="4979888"/>
              <a:ext cx="172742" cy="191014"/>
            </a:xfrm>
            <a:custGeom>
              <a:avLst/>
              <a:gdLst/>
              <a:ahLst/>
              <a:cxnLst/>
              <a:rect l="l" t="t" r="r" b="b"/>
              <a:pathLst>
                <a:path w="132079" h="146050" extrusionOk="0">
                  <a:moveTo>
                    <a:pt x="128968" y="0"/>
                  </a:moveTo>
                  <a:lnTo>
                    <a:pt x="0" y="143217"/>
                  </a:lnTo>
                  <a:lnTo>
                    <a:pt x="3111" y="146037"/>
                  </a:lnTo>
                  <a:lnTo>
                    <a:pt x="132080" y="2819"/>
                  </a:lnTo>
                  <a:lnTo>
                    <a:pt x="12896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86" name="Google Shape;2723;p148">
              <a:extLst>
                <a:ext uri="{FF2B5EF4-FFF2-40B4-BE49-F238E27FC236}">
                  <a16:creationId xmlns:a16="http://schemas.microsoft.com/office/drawing/2014/main" id="{30EAFEB5-138E-4DBD-A1E6-CFAB885682F1}"/>
                </a:ext>
              </a:extLst>
            </p:cNvPr>
            <p:cNvSpPr/>
            <p:nvPr/>
          </p:nvSpPr>
          <p:spPr>
            <a:xfrm>
              <a:off x="1676622" y="5007377"/>
              <a:ext cx="161116" cy="190182"/>
            </a:xfrm>
            <a:custGeom>
              <a:avLst/>
              <a:gdLst/>
              <a:ahLst/>
              <a:cxnLst/>
              <a:rect l="l" t="t" r="r" b="b"/>
              <a:pathLst>
                <a:path w="123190" h="145414" extrusionOk="0">
                  <a:moveTo>
                    <a:pt x="119405" y="0"/>
                  </a:moveTo>
                  <a:lnTo>
                    <a:pt x="0" y="142303"/>
                  </a:lnTo>
                  <a:lnTo>
                    <a:pt x="3213" y="144995"/>
                  </a:lnTo>
                  <a:lnTo>
                    <a:pt x="122618" y="2692"/>
                  </a:lnTo>
                  <a:lnTo>
                    <a:pt x="11940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87" name="Google Shape;2724;p148">
              <a:extLst>
                <a:ext uri="{FF2B5EF4-FFF2-40B4-BE49-F238E27FC236}">
                  <a16:creationId xmlns:a16="http://schemas.microsoft.com/office/drawing/2014/main" id="{3505C61B-0EA2-4346-9E99-32BC594D1D9E}"/>
                </a:ext>
              </a:extLst>
            </p:cNvPr>
            <p:cNvSpPr/>
            <p:nvPr/>
          </p:nvSpPr>
          <p:spPr>
            <a:xfrm>
              <a:off x="1772520" y="5108432"/>
              <a:ext cx="32389" cy="39032"/>
            </a:xfrm>
            <a:custGeom>
              <a:avLst/>
              <a:gdLst/>
              <a:ahLst/>
              <a:cxnLst/>
              <a:rect l="l" t="t" r="r" b="b"/>
              <a:pathLst>
                <a:path w="24765" h="29844" extrusionOk="0">
                  <a:moveTo>
                    <a:pt x="21259" y="0"/>
                  </a:moveTo>
                  <a:lnTo>
                    <a:pt x="0" y="27216"/>
                  </a:lnTo>
                  <a:lnTo>
                    <a:pt x="3314" y="29806"/>
                  </a:lnTo>
                  <a:lnTo>
                    <a:pt x="24574" y="2590"/>
                  </a:lnTo>
                  <a:lnTo>
                    <a:pt x="2125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88" name="Google Shape;2725;p148">
              <a:extLst>
                <a:ext uri="{FF2B5EF4-FFF2-40B4-BE49-F238E27FC236}">
                  <a16:creationId xmlns:a16="http://schemas.microsoft.com/office/drawing/2014/main" id="{FC4DEB6F-6623-4FD9-9A88-29D9E1E9B1CA}"/>
                </a:ext>
              </a:extLst>
            </p:cNvPr>
            <p:cNvSpPr/>
            <p:nvPr/>
          </p:nvSpPr>
          <p:spPr>
            <a:xfrm>
              <a:off x="1803314" y="5129311"/>
              <a:ext cx="36542" cy="46508"/>
            </a:xfrm>
            <a:custGeom>
              <a:avLst/>
              <a:gdLst/>
              <a:ahLst/>
              <a:cxnLst/>
              <a:rect l="l" t="t" r="r" b="b"/>
              <a:pathLst>
                <a:path w="27940" h="35560" extrusionOk="0">
                  <a:moveTo>
                    <a:pt x="24003" y="0"/>
                  </a:moveTo>
                  <a:lnTo>
                    <a:pt x="0" y="33032"/>
                  </a:lnTo>
                  <a:lnTo>
                    <a:pt x="3416" y="35496"/>
                  </a:lnTo>
                  <a:lnTo>
                    <a:pt x="27406" y="2451"/>
                  </a:lnTo>
                  <a:lnTo>
                    <a:pt x="2400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89" name="Google Shape;2726;p148">
              <a:extLst>
                <a:ext uri="{FF2B5EF4-FFF2-40B4-BE49-F238E27FC236}">
                  <a16:creationId xmlns:a16="http://schemas.microsoft.com/office/drawing/2014/main" id="{B066D7A0-7B48-49EB-AEAF-4C5DCFECF57B}"/>
                </a:ext>
              </a:extLst>
            </p:cNvPr>
            <p:cNvSpPr/>
            <p:nvPr/>
          </p:nvSpPr>
          <p:spPr>
            <a:xfrm>
              <a:off x="1790374" y="5082389"/>
              <a:ext cx="128727" cy="187692"/>
            </a:xfrm>
            <a:custGeom>
              <a:avLst/>
              <a:gdLst/>
              <a:ahLst/>
              <a:cxnLst/>
              <a:rect l="l" t="t" r="r" b="b"/>
              <a:pathLst>
                <a:path w="98425" h="143510" extrusionOk="0">
                  <a:moveTo>
                    <a:pt x="94932" y="0"/>
                  </a:moveTo>
                  <a:lnTo>
                    <a:pt x="0" y="140741"/>
                  </a:lnTo>
                  <a:lnTo>
                    <a:pt x="3479" y="143103"/>
                  </a:lnTo>
                  <a:lnTo>
                    <a:pt x="98399" y="2362"/>
                  </a:lnTo>
                  <a:lnTo>
                    <a:pt x="9493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90" name="Google Shape;2727;p148">
              <a:extLst>
                <a:ext uri="{FF2B5EF4-FFF2-40B4-BE49-F238E27FC236}">
                  <a16:creationId xmlns:a16="http://schemas.microsoft.com/office/drawing/2014/main" id="{8EBB5FCC-3ED2-4105-B2FB-2AB9D7F70299}"/>
                </a:ext>
              </a:extLst>
            </p:cNvPr>
            <p:cNvSpPr/>
            <p:nvPr/>
          </p:nvSpPr>
          <p:spPr>
            <a:xfrm>
              <a:off x="1827153" y="5101506"/>
              <a:ext cx="123744" cy="193505"/>
            </a:xfrm>
            <a:custGeom>
              <a:avLst/>
              <a:gdLst/>
              <a:ahLst/>
              <a:cxnLst/>
              <a:rect l="l" t="t" r="r" b="b"/>
              <a:pathLst>
                <a:path w="94615" h="147955" extrusionOk="0">
                  <a:moveTo>
                    <a:pt x="91020" y="0"/>
                  </a:moveTo>
                  <a:lnTo>
                    <a:pt x="0" y="145681"/>
                  </a:lnTo>
                  <a:lnTo>
                    <a:pt x="3581" y="147916"/>
                  </a:lnTo>
                  <a:lnTo>
                    <a:pt x="94602" y="2235"/>
                  </a:lnTo>
                  <a:lnTo>
                    <a:pt x="9102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91" name="Google Shape;2728;p148">
              <a:extLst>
                <a:ext uri="{FF2B5EF4-FFF2-40B4-BE49-F238E27FC236}">
                  <a16:creationId xmlns:a16="http://schemas.microsoft.com/office/drawing/2014/main" id="{5D3CA2BE-1684-4287-98AC-9D172A2EEE92}"/>
                </a:ext>
              </a:extLst>
            </p:cNvPr>
            <p:cNvSpPr/>
            <p:nvPr/>
          </p:nvSpPr>
          <p:spPr>
            <a:xfrm>
              <a:off x="1898437" y="5177629"/>
              <a:ext cx="51491" cy="83880"/>
            </a:xfrm>
            <a:custGeom>
              <a:avLst/>
              <a:gdLst/>
              <a:ahLst/>
              <a:cxnLst/>
              <a:rect l="l" t="t" r="r" b="b"/>
              <a:pathLst>
                <a:path w="39370" h="64135" extrusionOk="0">
                  <a:moveTo>
                    <a:pt x="35547" y="0"/>
                  </a:moveTo>
                  <a:lnTo>
                    <a:pt x="0" y="61582"/>
                  </a:lnTo>
                  <a:lnTo>
                    <a:pt x="3644" y="63677"/>
                  </a:lnTo>
                  <a:lnTo>
                    <a:pt x="39192" y="2108"/>
                  </a:lnTo>
                  <a:lnTo>
                    <a:pt x="3554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92" name="Google Shape;2729;p148">
              <a:extLst>
                <a:ext uri="{FF2B5EF4-FFF2-40B4-BE49-F238E27FC236}">
                  <a16:creationId xmlns:a16="http://schemas.microsoft.com/office/drawing/2014/main" id="{854746FB-2AF3-4205-860F-3271BD5FE25E}"/>
                </a:ext>
              </a:extLst>
            </p:cNvPr>
            <p:cNvSpPr/>
            <p:nvPr/>
          </p:nvSpPr>
          <p:spPr>
            <a:xfrm>
              <a:off x="1913372" y="5155007"/>
              <a:ext cx="93014" cy="168590"/>
            </a:xfrm>
            <a:custGeom>
              <a:avLst/>
              <a:gdLst/>
              <a:ahLst/>
              <a:cxnLst/>
              <a:rect l="l" t="t" r="r" b="b"/>
              <a:pathLst>
                <a:path w="71119" h="128905" extrusionOk="0">
                  <a:moveTo>
                    <a:pt x="67322" y="0"/>
                  </a:moveTo>
                  <a:lnTo>
                    <a:pt x="0" y="126618"/>
                  </a:lnTo>
                  <a:lnTo>
                    <a:pt x="3708" y="128587"/>
                  </a:lnTo>
                  <a:lnTo>
                    <a:pt x="71031" y="1968"/>
                  </a:lnTo>
                  <a:lnTo>
                    <a:pt x="6732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93" name="Google Shape;2730;p148">
              <a:extLst>
                <a:ext uri="{FF2B5EF4-FFF2-40B4-BE49-F238E27FC236}">
                  <a16:creationId xmlns:a16="http://schemas.microsoft.com/office/drawing/2014/main" id="{F51730A2-DF1D-4540-8224-C57F5D3CD044}"/>
                </a:ext>
              </a:extLst>
            </p:cNvPr>
            <p:cNvSpPr/>
            <p:nvPr/>
          </p:nvSpPr>
          <p:spPr>
            <a:xfrm>
              <a:off x="1947835" y="5162249"/>
              <a:ext cx="97166" cy="191014"/>
            </a:xfrm>
            <a:custGeom>
              <a:avLst/>
              <a:gdLst/>
              <a:ahLst/>
              <a:cxnLst/>
              <a:rect l="l" t="t" r="r" b="b"/>
              <a:pathLst>
                <a:path w="74294" h="146050" extrusionOk="0">
                  <a:moveTo>
                    <a:pt x="70256" y="0"/>
                  </a:moveTo>
                  <a:lnTo>
                    <a:pt x="0" y="144043"/>
                  </a:lnTo>
                  <a:lnTo>
                    <a:pt x="3771" y="145884"/>
                  </a:lnTo>
                  <a:lnTo>
                    <a:pt x="74028" y="1841"/>
                  </a:lnTo>
                  <a:lnTo>
                    <a:pt x="7025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94" name="Google Shape;2731;p148">
              <a:extLst>
                <a:ext uri="{FF2B5EF4-FFF2-40B4-BE49-F238E27FC236}">
                  <a16:creationId xmlns:a16="http://schemas.microsoft.com/office/drawing/2014/main" id="{53A6C77A-25FD-45A7-B12E-1A157CD67CD2}"/>
                </a:ext>
              </a:extLst>
            </p:cNvPr>
            <p:cNvSpPr/>
            <p:nvPr/>
          </p:nvSpPr>
          <p:spPr>
            <a:xfrm>
              <a:off x="1992854" y="5188592"/>
              <a:ext cx="81388" cy="172743"/>
            </a:xfrm>
            <a:custGeom>
              <a:avLst/>
              <a:gdLst/>
              <a:ahLst/>
              <a:cxnLst/>
              <a:rect l="l" t="t" r="r" b="b"/>
              <a:pathLst>
                <a:path w="62230" h="132080" extrusionOk="0">
                  <a:moveTo>
                    <a:pt x="58013" y="0"/>
                  </a:moveTo>
                  <a:lnTo>
                    <a:pt x="0" y="130314"/>
                  </a:lnTo>
                  <a:lnTo>
                    <a:pt x="3835" y="132016"/>
                  </a:lnTo>
                  <a:lnTo>
                    <a:pt x="61861" y="1714"/>
                  </a:lnTo>
                  <a:lnTo>
                    <a:pt x="5801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95" name="Google Shape;2732;p148">
              <a:extLst>
                <a:ext uri="{FF2B5EF4-FFF2-40B4-BE49-F238E27FC236}">
                  <a16:creationId xmlns:a16="http://schemas.microsoft.com/office/drawing/2014/main" id="{988668A3-87D8-410A-8C5A-6453DAE059CE}"/>
                </a:ext>
              </a:extLst>
            </p:cNvPr>
            <p:cNvSpPr/>
            <p:nvPr/>
          </p:nvSpPr>
          <p:spPr>
            <a:xfrm>
              <a:off x="2058838" y="5266210"/>
              <a:ext cx="24915" cy="49830"/>
            </a:xfrm>
            <a:custGeom>
              <a:avLst/>
              <a:gdLst/>
              <a:ahLst/>
              <a:cxnLst/>
              <a:rect l="l" t="t" r="r" b="b"/>
              <a:pathLst>
                <a:path w="19050" h="38100" extrusionOk="0">
                  <a:moveTo>
                    <a:pt x="14604" y="0"/>
                  </a:moveTo>
                  <a:lnTo>
                    <a:pt x="0" y="36156"/>
                  </a:lnTo>
                  <a:lnTo>
                    <a:pt x="3898" y="37731"/>
                  </a:lnTo>
                  <a:lnTo>
                    <a:pt x="18503" y="1574"/>
                  </a:lnTo>
                  <a:lnTo>
                    <a:pt x="1460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96" name="Google Shape;2733;p148">
              <a:extLst>
                <a:ext uri="{FF2B5EF4-FFF2-40B4-BE49-F238E27FC236}">
                  <a16:creationId xmlns:a16="http://schemas.microsoft.com/office/drawing/2014/main" id="{A2DAB4C7-5434-4001-BA85-EC0F45F40EEC}"/>
                </a:ext>
              </a:extLst>
            </p:cNvPr>
            <p:cNvSpPr/>
            <p:nvPr/>
          </p:nvSpPr>
          <p:spPr>
            <a:xfrm>
              <a:off x="2073880" y="5214902"/>
              <a:ext cx="70592" cy="181877"/>
            </a:xfrm>
            <a:custGeom>
              <a:avLst/>
              <a:gdLst/>
              <a:ahLst/>
              <a:cxnLst/>
              <a:rect l="l" t="t" r="r" b="b"/>
              <a:pathLst>
                <a:path w="53975" h="139064" extrusionOk="0">
                  <a:moveTo>
                    <a:pt x="49936" y="0"/>
                  </a:moveTo>
                  <a:lnTo>
                    <a:pt x="0" y="137185"/>
                  </a:lnTo>
                  <a:lnTo>
                    <a:pt x="3937" y="138633"/>
                  </a:lnTo>
                  <a:lnTo>
                    <a:pt x="53873" y="1447"/>
                  </a:lnTo>
                  <a:lnTo>
                    <a:pt x="4993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97" name="Google Shape;2734;p148">
              <a:extLst>
                <a:ext uri="{FF2B5EF4-FFF2-40B4-BE49-F238E27FC236}">
                  <a16:creationId xmlns:a16="http://schemas.microsoft.com/office/drawing/2014/main" id="{2D84CED2-E9BB-458E-A530-7A0D66ED305B}"/>
                </a:ext>
              </a:extLst>
            </p:cNvPr>
            <p:cNvSpPr/>
            <p:nvPr/>
          </p:nvSpPr>
          <p:spPr>
            <a:xfrm>
              <a:off x="2117462" y="5232809"/>
              <a:ext cx="60626" cy="172743"/>
            </a:xfrm>
            <a:custGeom>
              <a:avLst/>
              <a:gdLst/>
              <a:ahLst/>
              <a:cxnLst/>
              <a:rect l="l" t="t" r="r" b="b"/>
              <a:pathLst>
                <a:path w="46355" h="132080" extrusionOk="0">
                  <a:moveTo>
                    <a:pt x="42341" y="0"/>
                  </a:moveTo>
                  <a:lnTo>
                    <a:pt x="0" y="130289"/>
                  </a:lnTo>
                  <a:lnTo>
                    <a:pt x="4000" y="131597"/>
                  </a:lnTo>
                  <a:lnTo>
                    <a:pt x="46342" y="1308"/>
                  </a:lnTo>
                  <a:lnTo>
                    <a:pt x="4234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98" name="Google Shape;2735;p148">
              <a:extLst>
                <a:ext uri="{FF2B5EF4-FFF2-40B4-BE49-F238E27FC236}">
                  <a16:creationId xmlns:a16="http://schemas.microsoft.com/office/drawing/2014/main" id="{3C28CF5B-3FB2-4B67-B7AE-1AB4E64065E7}"/>
                </a:ext>
              </a:extLst>
            </p:cNvPr>
            <p:cNvSpPr/>
            <p:nvPr/>
          </p:nvSpPr>
          <p:spPr>
            <a:xfrm>
              <a:off x="2157931" y="5238389"/>
              <a:ext cx="58135" cy="185200"/>
            </a:xfrm>
            <a:custGeom>
              <a:avLst/>
              <a:gdLst/>
              <a:ahLst/>
              <a:cxnLst/>
              <a:rect l="l" t="t" r="r" b="b"/>
              <a:pathLst>
                <a:path w="44450" h="141605" extrusionOk="0">
                  <a:moveTo>
                    <a:pt x="40182" y="0"/>
                  </a:moveTo>
                  <a:lnTo>
                    <a:pt x="0" y="140169"/>
                  </a:lnTo>
                  <a:lnTo>
                    <a:pt x="4038" y="141312"/>
                  </a:lnTo>
                  <a:lnTo>
                    <a:pt x="44221" y="1143"/>
                  </a:lnTo>
                  <a:lnTo>
                    <a:pt x="4018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399" name="Google Shape;2736;p148">
              <a:extLst>
                <a:ext uri="{FF2B5EF4-FFF2-40B4-BE49-F238E27FC236}">
                  <a16:creationId xmlns:a16="http://schemas.microsoft.com/office/drawing/2014/main" id="{99B5C7D6-54CF-4ECB-957D-23FCE8F707DE}"/>
                </a:ext>
              </a:extLst>
            </p:cNvPr>
            <p:cNvSpPr/>
            <p:nvPr/>
          </p:nvSpPr>
          <p:spPr>
            <a:xfrm>
              <a:off x="2215206" y="5306674"/>
              <a:ext cx="22422" cy="69760"/>
            </a:xfrm>
            <a:custGeom>
              <a:avLst/>
              <a:gdLst/>
              <a:ahLst/>
              <a:cxnLst/>
              <a:rect l="l" t="t" r="r" b="b"/>
              <a:pathLst>
                <a:path w="17144" h="53339" extrusionOk="0">
                  <a:moveTo>
                    <a:pt x="12992" y="0"/>
                  </a:moveTo>
                  <a:lnTo>
                    <a:pt x="0" y="52095"/>
                  </a:lnTo>
                  <a:lnTo>
                    <a:pt x="4064" y="53111"/>
                  </a:lnTo>
                  <a:lnTo>
                    <a:pt x="17056" y="1016"/>
                  </a:lnTo>
                  <a:lnTo>
                    <a:pt x="1299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00" name="Google Shape;2737;p148">
              <a:extLst>
                <a:ext uri="{FF2B5EF4-FFF2-40B4-BE49-F238E27FC236}">
                  <a16:creationId xmlns:a16="http://schemas.microsoft.com/office/drawing/2014/main" id="{225B4351-F2D1-4180-AA48-42D13CB2986E}"/>
                </a:ext>
              </a:extLst>
            </p:cNvPr>
            <p:cNvSpPr/>
            <p:nvPr/>
          </p:nvSpPr>
          <p:spPr>
            <a:xfrm>
              <a:off x="2258875" y="5328167"/>
              <a:ext cx="14949" cy="44845"/>
            </a:xfrm>
            <a:custGeom>
              <a:avLst/>
              <a:gdLst/>
              <a:ahLst/>
              <a:cxnLst/>
              <a:rect l="l" t="t" r="r" b="b"/>
              <a:pathLst>
                <a:path w="11430" h="34289" extrusionOk="0">
                  <a:moveTo>
                    <a:pt x="7099" y="0"/>
                  </a:moveTo>
                  <a:lnTo>
                    <a:pt x="0" y="33413"/>
                  </a:lnTo>
                  <a:lnTo>
                    <a:pt x="4102" y="34290"/>
                  </a:lnTo>
                  <a:lnTo>
                    <a:pt x="11201" y="889"/>
                  </a:lnTo>
                  <a:lnTo>
                    <a:pt x="709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01" name="Google Shape;2738;p148">
              <a:extLst>
                <a:ext uri="{FF2B5EF4-FFF2-40B4-BE49-F238E27FC236}">
                  <a16:creationId xmlns:a16="http://schemas.microsoft.com/office/drawing/2014/main" id="{587919C1-0A54-4F6E-9992-DF0C8B51B697}"/>
                </a:ext>
              </a:extLst>
            </p:cNvPr>
            <p:cNvSpPr/>
            <p:nvPr/>
          </p:nvSpPr>
          <p:spPr>
            <a:xfrm>
              <a:off x="2283700" y="5244950"/>
              <a:ext cx="45677" cy="227555"/>
            </a:xfrm>
            <a:custGeom>
              <a:avLst/>
              <a:gdLst/>
              <a:ahLst/>
              <a:cxnLst/>
              <a:rect l="l" t="t" r="r" b="b"/>
              <a:pathLst>
                <a:path w="34925" h="173989" extrusionOk="0">
                  <a:moveTo>
                    <a:pt x="30454" y="0"/>
                  </a:moveTo>
                  <a:lnTo>
                    <a:pt x="0" y="172745"/>
                  </a:lnTo>
                  <a:lnTo>
                    <a:pt x="4140" y="173469"/>
                  </a:lnTo>
                  <a:lnTo>
                    <a:pt x="34594" y="723"/>
                  </a:lnTo>
                  <a:lnTo>
                    <a:pt x="3045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02" name="Google Shape;2739;p148">
              <a:extLst>
                <a:ext uri="{FF2B5EF4-FFF2-40B4-BE49-F238E27FC236}">
                  <a16:creationId xmlns:a16="http://schemas.microsoft.com/office/drawing/2014/main" id="{FC6A4591-2AFF-4AAC-ACEB-467190A64F10}"/>
                </a:ext>
              </a:extLst>
            </p:cNvPr>
            <p:cNvSpPr/>
            <p:nvPr/>
          </p:nvSpPr>
          <p:spPr>
            <a:xfrm>
              <a:off x="2328890" y="5257042"/>
              <a:ext cx="35711" cy="215929"/>
            </a:xfrm>
            <a:custGeom>
              <a:avLst/>
              <a:gdLst/>
              <a:ahLst/>
              <a:cxnLst/>
              <a:rect l="l" t="t" r="r" b="b"/>
              <a:pathLst>
                <a:path w="27305" h="165100" extrusionOk="0">
                  <a:moveTo>
                    <a:pt x="23063" y="0"/>
                  </a:moveTo>
                  <a:lnTo>
                    <a:pt x="0" y="164147"/>
                  </a:lnTo>
                  <a:lnTo>
                    <a:pt x="4165" y="164744"/>
                  </a:lnTo>
                  <a:lnTo>
                    <a:pt x="27228" y="584"/>
                  </a:lnTo>
                  <a:lnTo>
                    <a:pt x="2306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03" name="Google Shape;2740;p148">
              <a:extLst>
                <a:ext uri="{FF2B5EF4-FFF2-40B4-BE49-F238E27FC236}">
                  <a16:creationId xmlns:a16="http://schemas.microsoft.com/office/drawing/2014/main" id="{5858297B-6157-44C1-B071-66311622F154}"/>
                </a:ext>
              </a:extLst>
            </p:cNvPr>
            <p:cNvSpPr/>
            <p:nvPr/>
          </p:nvSpPr>
          <p:spPr>
            <a:xfrm>
              <a:off x="2372686" y="5256594"/>
              <a:ext cx="29896" cy="226725"/>
            </a:xfrm>
            <a:custGeom>
              <a:avLst/>
              <a:gdLst/>
              <a:ahLst/>
              <a:cxnLst/>
              <a:rect l="l" t="t" r="r" b="b"/>
              <a:pathLst>
                <a:path w="22859" h="173355" extrusionOk="0">
                  <a:moveTo>
                    <a:pt x="18148" y="0"/>
                  </a:moveTo>
                  <a:lnTo>
                    <a:pt x="0" y="172631"/>
                  </a:lnTo>
                  <a:lnTo>
                    <a:pt x="4165" y="173062"/>
                  </a:lnTo>
                  <a:lnTo>
                    <a:pt x="22313" y="431"/>
                  </a:lnTo>
                  <a:lnTo>
                    <a:pt x="1814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04" name="Google Shape;2741;p148">
              <a:extLst>
                <a:ext uri="{FF2B5EF4-FFF2-40B4-BE49-F238E27FC236}">
                  <a16:creationId xmlns:a16="http://schemas.microsoft.com/office/drawing/2014/main" id="{59C78A19-22E3-4F4D-8862-EF7773082E43}"/>
                </a:ext>
              </a:extLst>
            </p:cNvPr>
            <p:cNvSpPr/>
            <p:nvPr/>
          </p:nvSpPr>
          <p:spPr>
            <a:xfrm>
              <a:off x="2419315" y="5288053"/>
              <a:ext cx="17439" cy="171082"/>
            </a:xfrm>
            <a:custGeom>
              <a:avLst/>
              <a:gdLst/>
              <a:ahLst/>
              <a:cxnLst/>
              <a:rect l="l" t="t" r="r" b="b"/>
              <a:pathLst>
                <a:path w="13334" h="130810" extrusionOk="0">
                  <a:moveTo>
                    <a:pt x="9105" y="0"/>
                  </a:moveTo>
                  <a:lnTo>
                    <a:pt x="0" y="130086"/>
                  </a:lnTo>
                  <a:lnTo>
                    <a:pt x="4203" y="130378"/>
                  </a:lnTo>
                  <a:lnTo>
                    <a:pt x="13309" y="304"/>
                  </a:lnTo>
                  <a:lnTo>
                    <a:pt x="910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05" name="Google Shape;2742;p148">
              <a:extLst>
                <a:ext uri="{FF2B5EF4-FFF2-40B4-BE49-F238E27FC236}">
                  <a16:creationId xmlns:a16="http://schemas.microsoft.com/office/drawing/2014/main" id="{BC2CC5DF-51BE-4241-BEC8-F3F0C3DDC0DE}"/>
                </a:ext>
              </a:extLst>
            </p:cNvPr>
            <p:cNvSpPr/>
            <p:nvPr/>
          </p:nvSpPr>
          <p:spPr>
            <a:xfrm>
              <a:off x="2468839" y="5265763"/>
              <a:ext cx="0" cy="220081"/>
            </a:xfrm>
            <a:custGeom>
              <a:avLst/>
              <a:gdLst/>
              <a:ahLst/>
              <a:cxnLst/>
              <a:rect l="l" t="t" r="r" b="b"/>
              <a:pathLst>
                <a:path w="120000" h="168275" extrusionOk="0">
                  <a:moveTo>
                    <a:pt x="0" y="0"/>
                  </a:moveTo>
                  <a:lnTo>
                    <a:pt x="0" y="167754"/>
                  </a:lnTo>
                </a:path>
              </a:pathLst>
            </a:custGeom>
            <a:noFill/>
            <a:ln w="100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06" name="Google Shape;2743;p148">
              <a:extLst>
                <a:ext uri="{FF2B5EF4-FFF2-40B4-BE49-F238E27FC236}">
                  <a16:creationId xmlns:a16="http://schemas.microsoft.com/office/drawing/2014/main" id="{F9B257C3-E976-481C-852E-932D3E838B28}"/>
                </a:ext>
              </a:extLst>
            </p:cNvPr>
            <p:cNvSpPr/>
            <p:nvPr/>
          </p:nvSpPr>
          <p:spPr>
            <a:xfrm>
              <a:off x="2509720" y="5315311"/>
              <a:ext cx="0" cy="122081"/>
            </a:xfrm>
            <a:custGeom>
              <a:avLst/>
              <a:gdLst/>
              <a:ahLst/>
              <a:cxnLst/>
              <a:rect l="l" t="t" r="r" b="b"/>
              <a:pathLst>
                <a:path w="120000" h="93344" extrusionOk="0">
                  <a:moveTo>
                    <a:pt x="0" y="0"/>
                  </a:moveTo>
                  <a:lnTo>
                    <a:pt x="0" y="93078"/>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07" name="Google Shape;2744;p148">
              <a:extLst>
                <a:ext uri="{FF2B5EF4-FFF2-40B4-BE49-F238E27FC236}">
                  <a16:creationId xmlns:a16="http://schemas.microsoft.com/office/drawing/2014/main" id="{016D6F3B-F704-4AB8-BCC9-BD4A89617638}"/>
                </a:ext>
              </a:extLst>
            </p:cNvPr>
            <p:cNvSpPr/>
            <p:nvPr/>
          </p:nvSpPr>
          <p:spPr>
            <a:xfrm>
              <a:off x="2546853" y="5346803"/>
              <a:ext cx="8305" cy="58135"/>
            </a:xfrm>
            <a:custGeom>
              <a:avLst/>
              <a:gdLst/>
              <a:ahLst/>
              <a:cxnLst/>
              <a:rect l="l" t="t" r="r" b="b"/>
              <a:pathLst>
                <a:path w="6350" h="44450" extrusionOk="0">
                  <a:moveTo>
                    <a:pt x="4191" y="0"/>
                  </a:moveTo>
                  <a:lnTo>
                    <a:pt x="0" y="126"/>
                  </a:lnTo>
                  <a:lnTo>
                    <a:pt x="1524" y="43827"/>
                  </a:lnTo>
                  <a:lnTo>
                    <a:pt x="5727" y="43700"/>
                  </a:lnTo>
                  <a:lnTo>
                    <a:pt x="419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08" name="Google Shape;2745;p148">
              <a:extLst>
                <a:ext uri="{FF2B5EF4-FFF2-40B4-BE49-F238E27FC236}">
                  <a16:creationId xmlns:a16="http://schemas.microsoft.com/office/drawing/2014/main" id="{7DB93302-43B2-43A6-B978-3327B06D5922}"/>
                </a:ext>
              </a:extLst>
            </p:cNvPr>
            <p:cNvSpPr/>
            <p:nvPr/>
          </p:nvSpPr>
          <p:spPr>
            <a:xfrm>
              <a:off x="2591433" y="5263736"/>
              <a:ext cx="0" cy="219250"/>
            </a:xfrm>
            <a:custGeom>
              <a:avLst/>
              <a:gdLst/>
              <a:ahLst/>
              <a:cxnLst/>
              <a:rect l="l" t="t" r="r" b="b"/>
              <a:pathLst>
                <a:path w="120000" h="167639" extrusionOk="0">
                  <a:moveTo>
                    <a:pt x="0" y="0"/>
                  </a:moveTo>
                  <a:lnTo>
                    <a:pt x="0" y="167576"/>
                  </a:lnTo>
                </a:path>
              </a:pathLst>
            </a:custGeom>
            <a:noFill/>
            <a:ln w="15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09" name="Google Shape;2746;p148">
              <a:extLst>
                <a:ext uri="{FF2B5EF4-FFF2-40B4-BE49-F238E27FC236}">
                  <a16:creationId xmlns:a16="http://schemas.microsoft.com/office/drawing/2014/main" id="{ED1E0620-EAA8-4F18-9F9E-9C66AA0D9B36}"/>
                </a:ext>
              </a:extLst>
            </p:cNvPr>
            <p:cNvSpPr/>
            <p:nvPr/>
          </p:nvSpPr>
          <p:spPr>
            <a:xfrm>
              <a:off x="2618721" y="5267822"/>
              <a:ext cx="27406" cy="204302"/>
            </a:xfrm>
            <a:custGeom>
              <a:avLst/>
              <a:gdLst/>
              <a:ahLst/>
              <a:cxnLst/>
              <a:rect l="l" t="t" r="r" b="b"/>
              <a:pathLst>
                <a:path w="20955" h="156210" extrusionOk="0">
                  <a:moveTo>
                    <a:pt x="4178" y="0"/>
                  </a:moveTo>
                  <a:lnTo>
                    <a:pt x="0" y="431"/>
                  </a:lnTo>
                  <a:lnTo>
                    <a:pt x="16344" y="155879"/>
                  </a:lnTo>
                  <a:lnTo>
                    <a:pt x="20523" y="155447"/>
                  </a:lnTo>
                  <a:lnTo>
                    <a:pt x="417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10" name="Google Shape;2747;p148">
              <a:extLst>
                <a:ext uri="{FF2B5EF4-FFF2-40B4-BE49-F238E27FC236}">
                  <a16:creationId xmlns:a16="http://schemas.microsoft.com/office/drawing/2014/main" id="{F0EDDE10-D9BE-4543-B8A7-2CF6AEFD336F}"/>
                </a:ext>
              </a:extLst>
            </p:cNvPr>
            <p:cNvSpPr/>
            <p:nvPr/>
          </p:nvSpPr>
          <p:spPr>
            <a:xfrm>
              <a:off x="2657780" y="5277373"/>
              <a:ext cx="30727" cy="175235"/>
            </a:xfrm>
            <a:custGeom>
              <a:avLst/>
              <a:gdLst/>
              <a:ahLst/>
              <a:cxnLst/>
              <a:rect l="l" t="t" r="r" b="b"/>
              <a:pathLst>
                <a:path w="23494" h="133985" extrusionOk="0">
                  <a:moveTo>
                    <a:pt x="4165" y="0"/>
                  </a:moveTo>
                  <a:lnTo>
                    <a:pt x="0" y="596"/>
                  </a:lnTo>
                  <a:lnTo>
                    <a:pt x="18694" y="133667"/>
                  </a:lnTo>
                  <a:lnTo>
                    <a:pt x="22872" y="133070"/>
                  </a:lnTo>
                  <a:lnTo>
                    <a:pt x="416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11" name="Google Shape;2748;p148">
              <a:extLst>
                <a:ext uri="{FF2B5EF4-FFF2-40B4-BE49-F238E27FC236}">
                  <a16:creationId xmlns:a16="http://schemas.microsoft.com/office/drawing/2014/main" id="{9B5F15B2-E17B-4788-89D1-814B4B76D1B9}"/>
                </a:ext>
              </a:extLst>
            </p:cNvPr>
            <p:cNvSpPr/>
            <p:nvPr/>
          </p:nvSpPr>
          <p:spPr>
            <a:xfrm>
              <a:off x="2688032" y="5230998"/>
              <a:ext cx="50659" cy="254961"/>
            </a:xfrm>
            <a:custGeom>
              <a:avLst/>
              <a:gdLst/>
              <a:ahLst/>
              <a:cxnLst/>
              <a:rect l="l" t="t" r="r" b="b"/>
              <a:pathLst>
                <a:path w="38734" h="194944" extrusionOk="0">
                  <a:moveTo>
                    <a:pt x="4127" y="0"/>
                  </a:moveTo>
                  <a:lnTo>
                    <a:pt x="0" y="723"/>
                  </a:lnTo>
                  <a:lnTo>
                    <a:pt x="34226" y="194805"/>
                  </a:lnTo>
                  <a:lnTo>
                    <a:pt x="38354" y="194094"/>
                  </a:lnTo>
                  <a:lnTo>
                    <a:pt x="412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12" name="Google Shape;2749;p148">
              <a:extLst>
                <a:ext uri="{FF2B5EF4-FFF2-40B4-BE49-F238E27FC236}">
                  <a16:creationId xmlns:a16="http://schemas.microsoft.com/office/drawing/2014/main" id="{A3F9B3FC-8E53-4DE7-B444-9BFE0E69EBB2}"/>
                </a:ext>
              </a:extLst>
            </p:cNvPr>
            <p:cNvSpPr/>
            <p:nvPr/>
          </p:nvSpPr>
          <p:spPr>
            <a:xfrm>
              <a:off x="2730895" y="5257458"/>
              <a:ext cx="44847" cy="186861"/>
            </a:xfrm>
            <a:custGeom>
              <a:avLst/>
              <a:gdLst/>
              <a:ahLst/>
              <a:cxnLst/>
              <a:rect l="l" t="t" r="r" b="b"/>
              <a:pathLst>
                <a:path w="34290" h="142875" extrusionOk="0">
                  <a:moveTo>
                    <a:pt x="4102" y="0"/>
                  </a:moveTo>
                  <a:lnTo>
                    <a:pt x="0" y="888"/>
                  </a:lnTo>
                  <a:lnTo>
                    <a:pt x="30086" y="142405"/>
                  </a:lnTo>
                  <a:lnTo>
                    <a:pt x="34188" y="141516"/>
                  </a:lnTo>
                  <a:lnTo>
                    <a:pt x="410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13" name="Google Shape;2750;p148">
              <a:extLst>
                <a:ext uri="{FF2B5EF4-FFF2-40B4-BE49-F238E27FC236}">
                  <a16:creationId xmlns:a16="http://schemas.microsoft.com/office/drawing/2014/main" id="{DFB38B23-9C5C-4B4C-9833-648D7426A45B}"/>
                </a:ext>
              </a:extLst>
            </p:cNvPr>
            <p:cNvSpPr/>
            <p:nvPr/>
          </p:nvSpPr>
          <p:spPr>
            <a:xfrm>
              <a:off x="2765002" y="5238805"/>
              <a:ext cx="56474" cy="205963"/>
            </a:xfrm>
            <a:custGeom>
              <a:avLst/>
              <a:gdLst/>
              <a:ahLst/>
              <a:cxnLst/>
              <a:rect l="l" t="t" r="r" b="b"/>
              <a:pathLst>
                <a:path w="43180" h="157480" extrusionOk="0">
                  <a:moveTo>
                    <a:pt x="4064" y="0"/>
                  </a:moveTo>
                  <a:lnTo>
                    <a:pt x="0" y="1016"/>
                  </a:lnTo>
                  <a:lnTo>
                    <a:pt x="38862" y="156870"/>
                  </a:lnTo>
                  <a:lnTo>
                    <a:pt x="42926" y="155854"/>
                  </a:lnTo>
                  <a:lnTo>
                    <a:pt x="406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14" name="Google Shape;2751;p148">
              <a:extLst>
                <a:ext uri="{FF2B5EF4-FFF2-40B4-BE49-F238E27FC236}">
                  <a16:creationId xmlns:a16="http://schemas.microsoft.com/office/drawing/2014/main" id="{CEF308B9-892B-407B-9494-1EC7B140632F}"/>
                </a:ext>
              </a:extLst>
            </p:cNvPr>
            <p:cNvSpPr/>
            <p:nvPr/>
          </p:nvSpPr>
          <p:spPr>
            <a:xfrm>
              <a:off x="2801469" y="5230815"/>
              <a:ext cx="62287" cy="200149"/>
            </a:xfrm>
            <a:custGeom>
              <a:avLst/>
              <a:gdLst/>
              <a:ahLst/>
              <a:cxnLst/>
              <a:rect l="l" t="t" r="r" b="b"/>
              <a:pathLst>
                <a:path w="47625" h="153035" extrusionOk="0">
                  <a:moveTo>
                    <a:pt x="4038" y="0"/>
                  </a:moveTo>
                  <a:lnTo>
                    <a:pt x="0" y="1143"/>
                  </a:lnTo>
                  <a:lnTo>
                    <a:pt x="43522" y="152920"/>
                  </a:lnTo>
                  <a:lnTo>
                    <a:pt x="47561" y="151777"/>
                  </a:lnTo>
                  <a:lnTo>
                    <a:pt x="403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15" name="Google Shape;2752;p148">
              <a:extLst>
                <a:ext uri="{FF2B5EF4-FFF2-40B4-BE49-F238E27FC236}">
                  <a16:creationId xmlns:a16="http://schemas.microsoft.com/office/drawing/2014/main" id="{CB98764B-3C7F-4CDF-87FC-454C7B45C5C3}"/>
                </a:ext>
              </a:extLst>
            </p:cNvPr>
            <p:cNvSpPr/>
            <p:nvPr/>
          </p:nvSpPr>
          <p:spPr>
            <a:xfrm>
              <a:off x="2834563" y="5211863"/>
              <a:ext cx="74745" cy="214268"/>
            </a:xfrm>
            <a:custGeom>
              <a:avLst/>
              <a:gdLst/>
              <a:ahLst/>
              <a:cxnLst/>
              <a:rect l="l" t="t" r="r" b="b"/>
              <a:pathLst>
                <a:path w="57150" h="163830" extrusionOk="0">
                  <a:moveTo>
                    <a:pt x="3987" y="0"/>
                  </a:moveTo>
                  <a:lnTo>
                    <a:pt x="0" y="1308"/>
                  </a:lnTo>
                  <a:lnTo>
                    <a:pt x="52743" y="163626"/>
                  </a:lnTo>
                  <a:lnTo>
                    <a:pt x="56730" y="162306"/>
                  </a:lnTo>
                  <a:lnTo>
                    <a:pt x="398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16" name="Google Shape;2753;p148">
              <a:extLst>
                <a:ext uri="{FF2B5EF4-FFF2-40B4-BE49-F238E27FC236}">
                  <a16:creationId xmlns:a16="http://schemas.microsoft.com/office/drawing/2014/main" id="{8AA43770-5F41-4C1E-A7AA-B00D306FBE54}"/>
                </a:ext>
              </a:extLst>
            </p:cNvPr>
            <p:cNvSpPr/>
            <p:nvPr/>
          </p:nvSpPr>
          <p:spPr>
            <a:xfrm>
              <a:off x="2892345" y="5262291"/>
              <a:ext cx="36542" cy="87202"/>
            </a:xfrm>
            <a:custGeom>
              <a:avLst/>
              <a:gdLst/>
              <a:ahLst/>
              <a:cxnLst/>
              <a:rect l="l" t="t" r="r" b="b"/>
              <a:pathLst>
                <a:path w="27940" h="66675" extrusionOk="0">
                  <a:moveTo>
                    <a:pt x="3949" y="0"/>
                  </a:moveTo>
                  <a:lnTo>
                    <a:pt x="0" y="1447"/>
                  </a:lnTo>
                  <a:lnTo>
                    <a:pt x="23545" y="66141"/>
                  </a:lnTo>
                  <a:lnTo>
                    <a:pt x="27495" y="64706"/>
                  </a:lnTo>
                  <a:lnTo>
                    <a:pt x="394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17" name="Google Shape;2754;p148">
              <a:extLst>
                <a:ext uri="{FF2B5EF4-FFF2-40B4-BE49-F238E27FC236}">
                  <a16:creationId xmlns:a16="http://schemas.microsoft.com/office/drawing/2014/main" id="{44C48C2A-1214-4D3F-BB98-79B7D76B0743}"/>
                </a:ext>
              </a:extLst>
            </p:cNvPr>
            <p:cNvSpPr/>
            <p:nvPr/>
          </p:nvSpPr>
          <p:spPr>
            <a:xfrm>
              <a:off x="2927731" y="5244751"/>
              <a:ext cx="42354" cy="93014"/>
            </a:xfrm>
            <a:custGeom>
              <a:avLst/>
              <a:gdLst/>
              <a:ahLst/>
              <a:cxnLst/>
              <a:rect l="l" t="t" r="r" b="b"/>
              <a:pathLst>
                <a:path w="32384" h="71119" extrusionOk="0">
                  <a:moveTo>
                    <a:pt x="3886" y="0"/>
                  </a:moveTo>
                  <a:lnTo>
                    <a:pt x="0" y="1574"/>
                  </a:lnTo>
                  <a:lnTo>
                    <a:pt x="27876" y="70586"/>
                  </a:lnTo>
                  <a:lnTo>
                    <a:pt x="31762" y="69011"/>
                  </a:lnTo>
                  <a:lnTo>
                    <a:pt x="388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18" name="Google Shape;2755;p148">
              <a:extLst>
                <a:ext uri="{FF2B5EF4-FFF2-40B4-BE49-F238E27FC236}">
                  <a16:creationId xmlns:a16="http://schemas.microsoft.com/office/drawing/2014/main" id="{11D0052B-ABA9-40BF-9366-50771F4DF69E}"/>
                </a:ext>
              </a:extLst>
            </p:cNvPr>
            <p:cNvSpPr/>
            <p:nvPr/>
          </p:nvSpPr>
          <p:spPr>
            <a:xfrm>
              <a:off x="2946205" y="5189789"/>
              <a:ext cx="80557" cy="171082"/>
            </a:xfrm>
            <a:custGeom>
              <a:avLst/>
              <a:gdLst/>
              <a:ahLst/>
              <a:cxnLst/>
              <a:rect l="l" t="t" r="r" b="b"/>
              <a:pathLst>
                <a:path w="61594" h="130810" extrusionOk="0">
                  <a:moveTo>
                    <a:pt x="3835" y="0"/>
                  </a:moveTo>
                  <a:lnTo>
                    <a:pt x="0" y="1701"/>
                  </a:lnTo>
                  <a:lnTo>
                    <a:pt x="57213" y="130213"/>
                  </a:lnTo>
                  <a:lnTo>
                    <a:pt x="61048" y="128498"/>
                  </a:lnTo>
                  <a:lnTo>
                    <a:pt x="383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19" name="Google Shape;2756;p148">
              <a:extLst>
                <a:ext uri="{FF2B5EF4-FFF2-40B4-BE49-F238E27FC236}">
                  <a16:creationId xmlns:a16="http://schemas.microsoft.com/office/drawing/2014/main" id="{29B5B867-48A2-42E1-8549-3828E5CCA924}"/>
                </a:ext>
              </a:extLst>
            </p:cNvPr>
            <p:cNvSpPr/>
            <p:nvPr/>
          </p:nvSpPr>
          <p:spPr>
            <a:xfrm>
              <a:off x="2978003" y="5168876"/>
              <a:ext cx="90523" cy="177724"/>
            </a:xfrm>
            <a:custGeom>
              <a:avLst/>
              <a:gdLst/>
              <a:ahLst/>
              <a:cxnLst/>
              <a:rect l="l" t="t" r="r" b="b"/>
              <a:pathLst>
                <a:path w="69214" h="135889" extrusionOk="0">
                  <a:moveTo>
                    <a:pt x="3771" y="0"/>
                  </a:moveTo>
                  <a:lnTo>
                    <a:pt x="0" y="1841"/>
                  </a:lnTo>
                  <a:lnTo>
                    <a:pt x="65316" y="135763"/>
                  </a:lnTo>
                  <a:lnTo>
                    <a:pt x="69088" y="133921"/>
                  </a:lnTo>
                  <a:lnTo>
                    <a:pt x="37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20" name="Google Shape;2757;p148">
              <a:extLst>
                <a:ext uri="{FF2B5EF4-FFF2-40B4-BE49-F238E27FC236}">
                  <a16:creationId xmlns:a16="http://schemas.microsoft.com/office/drawing/2014/main" id="{5DF2663C-C192-490D-A452-EB397C1E6574}"/>
                </a:ext>
              </a:extLst>
            </p:cNvPr>
            <p:cNvSpPr/>
            <p:nvPr/>
          </p:nvSpPr>
          <p:spPr>
            <a:xfrm>
              <a:off x="3031997" y="5190453"/>
              <a:ext cx="55642" cy="97998"/>
            </a:xfrm>
            <a:custGeom>
              <a:avLst/>
              <a:gdLst/>
              <a:ahLst/>
              <a:cxnLst/>
              <a:rect l="l" t="t" r="r" b="b"/>
              <a:pathLst>
                <a:path w="42544" h="74930" extrusionOk="0">
                  <a:moveTo>
                    <a:pt x="3708" y="0"/>
                  </a:moveTo>
                  <a:lnTo>
                    <a:pt x="0" y="1968"/>
                  </a:lnTo>
                  <a:lnTo>
                    <a:pt x="38506" y="74396"/>
                  </a:lnTo>
                  <a:lnTo>
                    <a:pt x="42214" y="72415"/>
                  </a:lnTo>
                  <a:lnTo>
                    <a:pt x="370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21" name="Google Shape;2758;p148">
              <a:extLst>
                <a:ext uri="{FF2B5EF4-FFF2-40B4-BE49-F238E27FC236}">
                  <a16:creationId xmlns:a16="http://schemas.microsoft.com/office/drawing/2014/main" id="{AE74B2FF-0164-4E3E-840C-94241E0CC66D}"/>
                </a:ext>
              </a:extLst>
            </p:cNvPr>
            <p:cNvSpPr/>
            <p:nvPr/>
          </p:nvSpPr>
          <p:spPr>
            <a:xfrm>
              <a:off x="3053562" y="5149642"/>
              <a:ext cx="83880" cy="139523"/>
            </a:xfrm>
            <a:custGeom>
              <a:avLst/>
              <a:gdLst/>
              <a:ahLst/>
              <a:cxnLst/>
              <a:rect l="l" t="t" r="r" b="b"/>
              <a:pathLst>
                <a:path w="64135" h="106680" extrusionOk="0">
                  <a:moveTo>
                    <a:pt x="3644" y="0"/>
                  </a:moveTo>
                  <a:lnTo>
                    <a:pt x="0" y="2095"/>
                  </a:lnTo>
                  <a:lnTo>
                    <a:pt x="60274" y="106489"/>
                  </a:lnTo>
                  <a:lnTo>
                    <a:pt x="63919" y="104393"/>
                  </a:lnTo>
                  <a:lnTo>
                    <a:pt x="36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22" name="Google Shape;2759;p148">
              <a:extLst>
                <a:ext uri="{FF2B5EF4-FFF2-40B4-BE49-F238E27FC236}">
                  <a16:creationId xmlns:a16="http://schemas.microsoft.com/office/drawing/2014/main" id="{0A50F802-9DDE-4060-A977-3C085270C152}"/>
                </a:ext>
              </a:extLst>
            </p:cNvPr>
            <p:cNvSpPr/>
            <p:nvPr/>
          </p:nvSpPr>
          <p:spPr>
            <a:xfrm>
              <a:off x="3116825" y="5178742"/>
              <a:ext cx="27406" cy="39032"/>
            </a:xfrm>
            <a:custGeom>
              <a:avLst/>
              <a:gdLst/>
              <a:ahLst/>
              <a:cxnLst/>
              <a:rect l="l" t="t" r="r" b="b"/>
              <a:pathLst>
                <a:path w="20955" h="29844" extrusionOk="0">
                  <a:moveTo>
                    <a:pt x="3556" y="0"/>
                  </a:moveTo>
                  <a:lnTo>
                    <a:pt x="0" y="2235"/>
                  </a:lnTo>
                  <a:lnTo>
                    <a:pt x="17221" y="29794"/>
                  </a:lnTo>
                  <a:lnTo>
                    <a:pt x="20777" y="27558"/>
                  </a:lnTo>
                  <a:lnTo>
                    <a:pt x="355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23" name="Google Shape;2760;p148">
              <a:extLst>
                <a:ext uri="{FF2B5EF4-FFF2-40B4-BE49-F238E27FC236}">
                  <a16:creationId xmlns:a16="http://schemas.microsoft.com/office/drawing/2014/main" id="{39F1993D-859C-4649-AD3A-F95FC7555604}"/>
                </a:ext>
              </a:extLst>
            </p:cNvPr>
            <p:cNvSpPr/>
            <p:nvPr/>
          </p:nvSpPr>
          <p:spPr>
            <a:xfrm>
              <a:off x="3148457" y="5153745"/>
              <a:ext cx="33220" cy="44845"/>
            </a:xfrm>
            <a:custGeom>
              <a:avLst/>
              <a:gdLst/>
              <a:ahLst/>
              <a:cxnLst/>
              <a:rect l="l" t="t" r="r" b="b"/>
              <a:pathLst>
                <a:path w="25400" h="34289" extrusionOk="0">
                  <a:moveTo>
                    <a:pt x="3479" y="0"/>
                  </a:moveTo>
                  <a:lnTo>
                    <a:pt x="0" y="2362"/>
                  </a:lnTo>
                  <a:lnTo>
                    <a:pt x="21348" y="33985"/>
                  </a:lnTo>
                  <a:lnTo>
                    <a:pt x="24828" y="31623"/>
                  </a:lnTo>
                  <a:lnTo>
                    <a:pt x="347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24" name="Google Shape;2761;p148">
              <a:extLst>
                <a:ext uri="{FF2B5EF4-FFF2-40B4-BE49-F238E27FC236}">
                  <a16:creationId xmlns:a16="http://schemas.microsoft.com/office/drawing/2014/main" id="{55A474D5-6CEF-444B-8DC6-AEA24B96F364}"/>
                </a:ext>
              </a:extLst>
            </p:cNvPr>
            <p:cNvSpPr/>
            <p:nvPr/>
          </p:nvSpPr>
          <p:spPr>
            <a:xfrm>
              <a:off x="3178843" y="5127351"/>
              <a:ext cx="39032" cy="50660"/>
            </a:xfrm>
            <a:custGeom>
              <a:avLst/>
              <a:gdLst/>
              <a:ahLst/>
              <a:cxnLst/>
              <a:rect l="l" t="t" r="r" b="b"/>
              <a:pathLst>
                <a:path w="29844" h="38735" extrusionOk="0">
                  <a:moveTo>
                    <a:pt x="3390" y="0"/>
                  </a:moveTo>
                  <a:lnTo>
                    <a:pt x="0" y="2463"/>
                  </a:lnTo>
                  <a:lnTo>
                    <a:pt x="26174" y="38480"/>
                  </a:lnTo>
                  <a:lnTo>
                    <a:pt x="29578" y="36029"/>
                  </a:lnTo>
                  <a:lnTo>
                    <a:pt x="339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25" name="Google Shape;2762;p148">
              <a:extLst>
                <a:ext uri="{FF2B5EF4-FFF2-40B4-BE49-F238E27FC236}">
                  <a16:creationId xmlns:a16="http://schemas.microsoft.com/office/drawing/2014/main" id="{99E7ED4D-C119-4296-A42D-9F90A6E3C5C3}"/>
                </a:ext>
              </a:extLst>
            </p:cNvPr>
            <p:cNvSpPr/>
            <p:nvPr/>
          </p:nvSpPr>
          <p:spPr>
            <a:xfrm>
              <a:off x="3184126" y="5069216"/>
              <a:ext cx="93846" cy="117929"/>
            </a:xfrm>
            <a:custGeom>
              <a:avLst/>
              <a:gdLst/>
              <a:ahLst/>
              <a:cxnLst/>
              <a:rect l="l" t="t" r="r" b="b"/>
              <a:pathLst>
                <a:path w="71755" h="90169" extrusionOk="0">
                  <a:moveTo>
                    <a:pt x="3314" y="0"/>
                  </a:moveTo>
                  <a:lnTo>
                    <a:pt x="0" y="2590"/>
                  </a:lnTo>
                  <a:lnTo>
                    <a:pt x="68110" y="89776"/>
                  </a:lnTo>
                  <a:lnTo>
                    <a:pt x="71424" y="87185"/>
                  </a:lnTo>
                  <a:lnTo>
                    <a:pt x="331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26" name="Google Shape;2763;p148">
              <a:extLst>
                <a:ext uri="{FF2B5EF4-FFF2-40B4-BE49-F238E27FC236}">
                  <a16:creationId xmlns:a16="http://schemas.microsoft.com/office/drawing/2014/main" id="{84C1626C-8B76-4F2D-92B4-2EC127B0AA5B}"/>
                </a:ext>
              </a:extLst>
            </p:cNvPr>
            <p:cNvSpPr/>
            <p:nvPr/>
          </p:nvSpPr>
          <p:spPr>
            <a:xfrm>
              <a:off x="3206621" y="5036213"/>
              <a:ext cx="112117" cy="132047"/>
            </a:xfrm>
            <a:custGeom>
              <a:avLst/>
              <a:gdLst/>
              <a:ahLst/>
              <a:cxnLst/>
              <a:rect l="l" t="t" r="r" b="b"/>
              <a:pathLst>
                <a:path w="85725" h="100964" extrusionOk="0">
                  <a:moveTo>
                    <a:pt x="3213" y="0"/>
                  </a:moveTo>
                  <a:lnTo>
                    <a:pt x="0" y="2692"/>
                  </a:lnTo>
                  <a:lnTo>
                    <a:pt x="82397" y="100901"/>
                  </a:lnTo>
                  <a:lnTo>
                    <a:pt x="85623" y="98209"/>
                  </a:lnTo>
                  <a:lnTo>
                    <a:pt x="321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27" name="Google Shape;2764;p148">
              <a:extLst>
                <a:ext uri="{FF2B5EF4-FFF2-40B4-BE49-F238E27FC236}">
                  <a16:creationId xmlns:a16="http://schemas.microsoft.com/office/drawing/2014/main" id="{052629C6-D4CD-4BAE-82D4-B14B24D4F28E}"/>
                </a:ext>
              </a:extLst>
            </p:cNvPr>
            <p:cNvSpPr/>
            <p:nvPr/>
          </p:nvSpPr>
          <p:spPr>
            <a:xfrm>
              <a:off x="3214779" y="4988426"/>
              <a:ext cx="157794" cy="174404"/>
            </a:xfrm>
            <a:custGeom>
              <a:avLst/>
              <a:gdLst/>
              <a:ahLst/>
              <a:cxnLst/>
              <a:rect l="l" t="t" r="r" b="b"/>
              <a:pathLst>
                <a:path w="120650" h="133350" extrusionOk="0">
                  <a:moveTo>
                    <a:pt x="3111" y="0"/>
                  </a:moveTo>
                  <a:lnTo>
                    <a:pt x="0" y="2819"/>
                  </a:lnTo>
                  <a:lnTo>
                    <a:pt x="117195" y="132981"/>
                  </a:lnTo>
                  <a:lnTo>
                    <a:pt x="120307" y="130162"/>
                  </a:lnTo>
                  <a:lnTo>
                    <a:pt x="311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28" name="Google Shape;2765;p148">
              <a:extLst>
                <a:ext uri="{FF2B5EF4-FFF2-40B4-BE49-F238E27FC236}">
                  <a16:creationId xmlns:a16="http://schemas.microsoft.com/office/drawing/2014/main" id="{70DB73BB-262C-4434-AC2E-75EA54DCB9FE}"/>
                </a:ext>
              </a:extLst>
            </p:cNvPr>
            <p:cNvSpPr/>
            <p:nvPr/>
          </p:nvSpPr>
          <p:spPr>
            <a:xfrm>
              <a:off x="3288260" y="5011264"/>
              <a:ext cx="70592" cy="73083"/>
            </a:xfrm>
            <a:custGeom>
              <a:avLst/>
              <a:gdLst/>
              <a:ahLst/>
              <a:cxnLst/>
              <a:rect l="l" t="t" r="r" b="b"/>
              <a:pathLst>
                <a:path w="53975" h="55880" extrusionOk="0">
                  <a:moveTo>
                    <a:pt x="3022" y="0"/>
                  </a:moveTo>
                  <a:lnTo>
                    <a:pt x="0" y="2920"/>
                  </a:lnTo>
                  <a:lnTo>
                    <a:pt x="50673" y="55410"/>
                  </a:lnTo>
                  <a:lnTo>
                    <a:pt x="53695" y="52489"/>
                  </a:lnTo>
                  <a:lnTo>
                    <a:pt x="302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29" name="Google Shape;2766;p148">
              <a:extLst>
                <a:ext uri="{FF2B5EF4-FFF2-40B4-BE49-F238E27FC236}">
                  <a16:creationId xmlns:a16="http://schemas.microsoft.com/office/drawing/2014/main" id="{E10B38E3-EC8F-4597-8376-1AA759C26A1D}"/>
                </a:ext>
              </a:extLst>
            </p:cNvPr>
            <p:cNvSpPr/>
            <p:nvPr/>
          </p:nvSpPr>
          <p:spPr>
            <a:xfrm>
              <a:off x="3281315" y="4949940"/>
              <a:ext cx="142015" cy="137862"/>
            </a:xfrm>
            <a:custGeom>
              <a:avLst/>
              <a:gdLst/>
              <a:ahLst/>
              <a:cxnLst/>
              <a:rect l="l" t="t" r="r" b="b"/>
              <a:pathLst>
                <a:path w="108585" h="105410" extrusionOk="0">
                  <a:moveTo>
                    <a:pt x="2921" y="0"/>
                  </a:moveTo>
                  <a:lnTo>
                    <a:pt x="0" y="3022"/>
                  </a:lnTo>
                  <a:lnTo>
                    <a:pt x="105575" y="104990"/>
                  </a:lnTo>
                  <a:lnTo>
                    <a:pt x="108496" y="101968"/>
                  </a:lnTo>
                  <a:lnTo>
                    <a:pt x="292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30" name="Google Shape;2767;p148">
              <a:extLst>
                <a:ext uri="{FF2B5EF4-FFF2-40B4-BE49-F238E27FC236}">
                  <a16:creationId xmlns:a16="http://schemas.microsoft.com/office/drawing/2014/main" id="{973DE29A-617E-4E44-A348-83D6EDAA9157}"/>
                </a:ext>
              </a:extLst>
            </p:cNvPr>
            <p:cNvSpPr/>
            <p:nvPr/>
          </p:nvSpPr>
          <p:spPr>
            <a:xfrm>
              <a:off x="3337369" y="4949807"/>
              <a:ext cx="86370" cy="78065"/>
            </a:xfrm>
            <a:custGeom>
              <a:avLst/>
              <a:gdLst/>
              <a:ahLst/>
              <a:cxnLst/>
              <a:rect l="l" t="t" r="r" b="b"/>
              <a:pathLst>
                <a:path w="66039" h="59689" extrusionOk="0">
                  <a:moveTo>
                    <a:pt x="2806" y="0"/>
                  </a:moveTo>
                  <a:lnTo>
                    <a:pt x="0" y="3111"/>
                  </a:lnTo>
                  <a:lnTo>
                    <a:pt x="62623" y="59486"/>
                  </a:lnTo>
                  <a:lnTo>
                    <a:pt x="65430" y="56375"/>
                  </a:lnTo>
                  <a:lnTo>
                    <a:pt x="280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31" name="Google Shape;2768;p148">
              <a:extLst>
                <a:ext uri="{FF2B5EF4-FFF2-40B4-BE49-F238E27FC236}">
                  <a16:creationId xmlns:a16="http://schemas.microsoft.com/office/drawing/2014/main" id="{64882A04-33EC-4DD4-AE35-6D7D86A7D53F}"/>
                </a:ext>
              </a:extLst>
            </p:cNvPr>
            <p:cNvSpPr/>
            <p:nvPr/>
          </p:nvSpPr>
          <p:spPr>
            <a:xfrm>
              <a:off x="3363353" y="4920623"/>
              <a:ext cx="88032" cy="74745"/>
            </a:xfrm>
            <a:custGeom>
              <a:avLst/>
              <a:gdLst/>
              <a:ahLst/>
              <a:cxnLst/>
              <a:rect l="l" t="t" r="r" b="b"/>
              <a:pathLst>
                <a:path w="67310" h="57150" extrusionOk="0">
                  <a:moveTo>
                    <a:pt x="2705" y="0"/>
                  </a:moveTo>
                  <a:lnTo>
                    <a:pt x="0" y="3213"/>
                  </a:lnTo>
                  <a:lnTo>
                    <a:pt x="64020" y="56934"/>
                  </a:lnTo>
                  <a:lnTo>
                    <a:pt x="66725" y="53720"/>
                  </a:lnTo>
                  <a:lnTo>
                    <a:pt x="270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32" name="Google Shape;2769;p148">
              <a:extLst>
                <a:ext uri="{FF2B5EF4-FFF2-40B4-BE49-F238E27FC236}">
                  <a16:creationId xmlns:a16="http://schemas.microsoft.com/office/drawing/2014/main" id="{BC640C32-C695-4C2B-AD93-640218EB3C52}"/>
                </a:ext>
              </a:extLst>
            </p:cNvPr>
            <p:cNvSpPr/>
            <p:nvPr/>
          </p:nvSpPr>
          <p:spPr>
            <a:xfrm>
              <a:off x="3414190" y="4910773"/>
              <a:ext cx="37372" cy="30727"/>
            </a:xfrm>
            <a:custGeom>
              <a:avLst/>
              <a:gdLst/>
              <a:ahLst/>
              <a:cxnLst/>
              <a:rect l="l" t="t" r="r" b="b"/>
              <a:pathLst>
                <a:path w="28575" h="23494" extrusionOk="0">
                  <a:moveTo>
                    <a:pt x="2590" y="0"/>
                  </a:moveTo>
                  <a:lnTo>
                    <a:pt x="0" y="3314"/>
                  </a:lnTo>
                  <a:lnTo>
                    <a:pt x="25730" y="23406"/>
                  </a:lnTo>
                  <a:lnTo>
                    <a:pt x="28321" y="20091"/>
                  </a:lnTo>
                  <a:lnTo>
                    <a:pt x="259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33" name="Google Shape;2770;p148">
              <a:extLst>
                <a:ext uri="{FF2B5EF4-FFF2-40B4-BE49-F238E27FC236}">
                  <a16:creationId xmlns:a16="http://schemas.microsoft.com/office/drawing/2014/main" id="{74C1F3C6-D2E4-48E3-9685-DEB1993F52C0}"/>
                </a:ext>
              </a:extLst>
            </p:cNvPr>
            <p:cNvSpPr/>
            <p:nvPr/>
          </p:nvSpPr>
          <p:spPr>
            <a:xfrm>
              <a:off x="3393706" y="4846177"/>
              <a:ext cx="127895" cy="94675"/>
            </a:xfrm>
            <a:custGeom>
              <a:avLst/>
              <a:gdLst/>
              <a:ahLst/>
              <a:cxnLst/>
              <a:rect l="l" t="t" r="r" b="b"/>
              <a:pathLst>
                <a:path w="97789" h="72389" extrusionOk="0">
                  <a:moveTo>
                    <a:pt x="2463" y="0"/>
                  </a:moveTo>
                  <a:lnTo>
                    <a:pt x="0" y="3416"/>
                  </a:lnTo>
                  <a:lnTo>
                    <a:pt x="94792" y="72301"/>
                  </a:lnTo>
                  <a:lnTo>
                    <a:pt x="97256" y="68884"/>
                  </a:lnTo>
                  <a:lnTo>
                    <a:pt x="246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34" name="Google Shape;2771;p148">
              <a:extLst>
                <a:ext uri="{FF2B5EF4-FFF2-40B4-BE49-F238E27FC236}">
                  <a16:creationId xmlns:a16="http://schemas.microsoft.com/office/drawing/2014/main" id="{AB430A85-C596-464D-B242-83D18A06BA0A}"/>
                </a:ext>
              </a:extLst>
            </p:cNvPr>
            <p:cNvSpPr/>
            <p:nvPr/>
          </p:nvSpPr>
          <p:spPr>
            <a:xfrm>
              <a:off x="3382076" y="4792162"/>
              <a:ext cx="197658" cy="136200"/>
            </a:xfrm>
            <a:custGeom>
              <a:avLst/>
              <a:gdLst/>
              <a:ahLst/>
              <a:cxnLst/>
              <a:rect l="l" t="t" r="r" b="b"/>
              <a:pathLst>
                <a:path w="151130" h="104139" extrusionOk="0">
                  <a:moveTo>
                    <a:pt x="2349" y="0"/>
                  </a:moveTo>
                  <a:lnTo>
                    <a:pt x="0" y="3479"/>
                  </a:lnTo>
                  <a:lnTo>
                    <a:pt x="148564" y="103695"/>
                  </a:lnTo>
                  <a:lnTo>
                    <a:pt x="150901" y="100215"/>
                  </a:lnTo>
                  <a:lnTo>
                    <a:pt x="234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35" name="Google Shape;2772;p148">
              <a:extLst>
                <a:ext uri="{FF2B5EF4-FFF2-40B4-BE49-F238E27FC236}">
                  <a16:creationId xmlns:a16="http://schemas.microsoft.com/office/drawing/2014/main" id="{98BB57F2-7344-45D9-BA97-FB4C719C340F}"/>
                </a:ext>
              </a:extLst>
            </p:cNvPr>
            <p:cNvSpPr/>
            <p:nvPr/>
          </p:nvSpPr>
          <p:spPr>
            <a:xfrm>
              <a:off x="3392409" y="4755121"/>
              <a:ext cx="221741" cy="141184"/>
            </a:xfrm>
            <a:custGeom>
              <a:avLst/>
              <a:gdLst/>
              <a:ahLst/>
              <a:cxnLst/>
              <a:rect l="l" t="t" r="r" b="b"/>
              <a:pathLst>
                <a:path w="169544" h="107950" extrusionOk="0">
                  <a:moveTo>
                    <a:pt x="2235" y="0"/>
                  </a:moveTo>
                  <a:lnTo>
                    <a:pt x="0" y="3581"/>
                  </a:lnTo>
                  <a:lnTo>
                    <a:pt x="166903" y="107886"/>
                  </a:lnTo>
                  <a:lnTo>
                    <a:pt x="169138" y="104317"/>
                  </a:lnTo>
                  <a:lnTo>
                    <a:pt x="223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36" name="Google Shape;2773;p148">
              <a:extLst>
                <a:ext uri="{FF2B5EF4-FFF2-40B4-BE49-F238E27FC236}">
                  <a16:creationId xmlns:a16="http://schemas.microsoft.com/office/drawing/2014/main" id="{0DB20CAB-8A55-4B58-A773-83479FF3C12E}"/>
                </a:ext>
              </a:extLst>
            </p:cNvPr>
            <p:cNvSpPr/>
            <p:nvPr/>
          </p:nvSpPr>
          <p:spPr>
            <a:xfrm>
              <a:off x="3411482" y="4724044"/>
              <a:ext cx="225893" cy="133710"/>
            </a:xfrm>
            <a:custGeom>
              <a:avLst/>
              <a:gdLst/>
              <a:ahLst/>
              <a:cxnLst/>
              <a:rect l="l" t="t" r="r" b="b"/>
              <a:pathLst>
                <a:path w="172719" h="102235" extrusionOk="0">
                  <a:moveTo>
                    <a:pt x="2095" y="0"/>
                  </a:moveTo>
                  <a:lnTo>
                    <a:pt x="0" y="3644"/>
                  </a:lnTo>
                  <a:lnTo>
                    <a:pt x="170078" y="101841"/>
                  </a:lnTo>
                  <a:lnTo>
                    <a:pt x="172173" y="98196"/>
                  </a:lnTo>
                  <a:lnTo>
                    <a:pt x="209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37" name="Google Shape;2774;p148">
              <a:extLst>
                <a:ext uri="{FF2B5EF4-FFF2-40B4-BE49-F238E27FC236}">
                  <a16:creationId xmlns:a16="http://schemas.microsoft.com/office/drawing/2014/main" id="{1884AD63-40B9-46BB-AC9D-239440C9D99A}"/>
                </a:ext>
              </a:extLst>
            </p:cNvPr>
            <p:cNvSpPr/>
            <p:nvPr/>
          </p:nvSpPr>
          <p:spPr>
            <a:xfrm>
              <a:off x="3493519" y="4726352"/>
              <a:ext cx="101319" cy="57303"/>
            </a:xfrm>
            <a:custGeom>
              <a:avLst/>
              <a:gdLst/>
              <a:ahLst/>
              <a:cxnLst/>
              <a:rect l="l" t="t" r="r" b="b"/>
              <a:pathLst>
                <a:path w="77469" h="43814" extrusionOk="0">
                  <a:moveTo>
                    <a:pt x="1968" y="0"/>
                  </a:moveTo>
                  <a:lnTo>
                    <a:pt x="0" y="3708"/>
                  </a:lnTo>
                  <a:lnTo>
                    <a:pt x="75082" y="43637"/>
                  </a:lnTo>
                  <a:lnTo>
                    <a:pt x="77050" y="39928"/>
                  </a:lnTo>
                  <a:lnTo>
                    <a:pt x="196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38" name="Google Shape;2775;p148">
              <a:extLst>
                <a:ext uri="{FF2B5EF4-FFF2-40B4-BE49-F238E27FC236}">
                  <a16:creationId xmlns:a16="http://schemas.microsoft.com/office/drawing/2014/main" id="{7AB95D4A-8DC4-4862-9A2B-A2BA3FE16F99}"/>
                </a:ext>
              </a:extLst>
            </p:cNvPr>
            <p:cNvSpPr/>
            <p:nvPr/>
          </p:nvSpPr>
          <p:spPr>
            <a:xfrm>
              <a:off x="3510032" y="4691023"/>
              <a:ext cx="105471" cy="55642"/>
            </a:xfrm>
            <a:custGeom>
              <a:avLst/>
              <a:gdLst/>
              <a:ahLst/>
              <a:cxnLst/>
              <a:rect l="l" t="t" r="r" b="b"/>
              <a:pathLst>
                <a:path w="80644" h="42544" extrusionOk="0">
                  <a:moveTo>
                    <a:pt x="1841" y="0"/>
                  </a:moveTo>
                  <a:lnTo>
                    <a:pt x="0" y="3771"/>
                  </a:lnTo>
                  <a:lnTo>
                    <a:pt x="78359" y="41973"/>
                  </a:lnTo>
                  <a:lnTo>
                    <a:pt x="80200" y="38201"/>
                  </a:lnTo>
                  <a:lnTo>
                    <a:pt x="184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39" name="Google Shape;2776;p148">
              <a:extLst>
                <a:ext uri="{FF2B5EF4-FFF2-40B4-BE49-F238E27FC236}">
                  <a16:creationId xmlns:a16="http://schemas.microsoft.com/office/drawing/2014/main" id="{C0899581-314E-486F-80CE-CFC76521335B}"/>
                </a:ext>
              </a:extLst>
            </p:cNvPr>
            <p:cNvSpPr/>
            <p:nvPr/>
          </p:nvSpPr>
          <p:spPr>
            <a:xfrm>
              <a:off x="3522525" y="4653932"/>
              <a:ext cx="114608" cy="55642"/>
            </a:xfrm>
            <a:custGeom>
              <a:avLst/>
              <a:gdLst/>
              <a:ahLst/>
              <a:cxnLst/>
              <a:rect l="l" t="t" r="r" b="b"/>
              <a:pathLst>
                <a:path w="87630" h="42544" extrusionOk="0">
                  <a:moveTo>
                    <a:pt x="1701" y="0"/>
                  </a:moveTo>
                  <a:lnTo>
                    <a:pt x="0" y="3835"/>
                  </a:lnTo>
                  <a:lnTo>
                    <a:pt x="85801" y="42036"/>
                  </a:lnTo>
                  <a:lnTo>
                    <a:pt x="87503" y="38201"/>
                  </a:lnTo>
                  <a:lnTo>
                    <a:pt x="170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40" name="Google Shape;2777;p148">
              <a:extLst>
                <a:ext uri="{FF2B5EF4-FFF2-40B4-BE49-F238E27FC236}">
                  <a16:creationId xmlns:a16="http://schemas.microsoft.com/office/drawing/2014/main" id="{815FEAC3-0C14-4F6D-A567-275ADD9F2A63}"/>
                </a:ext>
              </a:extLst>
            </p:cNvPr>
            <p:cNvSpPr/>
            <p:nvPr/>
          </p:nvSpPr>
          <p:spPr>
            <a:xfrm>
              <a:off x="3488468" y="4598356"/>
              <a:ext cx="215097" cy="91355"/>
            </a:xfrm>
            <a:custGeom>
              <a:avLst/>
              <a:gdLst/>
              <a:ahLst/>
              <a:cxnLst/>
              <a:rect l="l" t="t" r="r" b="b"/>
              <a:pathLst>
                <a:path w="164464" h="69850" extrusionOk="0">
                  <a:moveTo>
                    <a:pt x="1574" y="0"/>
                  </a:moveTo>
                  <a:lnTo>
                    <a:pt x="0" y="3898"/>
                  </a:lnTo>
                  <a:lnTo>
                    <a:pt x="162407" y="69519"/>
                  </a:lnTo>
                  <a:lnTo>
                    <a:pt x="163982" y="65608"/>
                  </a:lnTo>
                  <a:lnTo>
                    <a:pt x="157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41" name="Google Shape;2778;p148">
              <a:extLst>
                <a:ext uri="{FF2B5EF4-FFF2-40B4-BE49-F238E27FC236}">
                  <a16:creationId xmlns:a16="http://schemas.microsoft.com/office/drawing/2014/main" id="{A8E43563-C590-4D1E-8C00-372E0EDB5186}"/>
                </a:ext>
              </a:extLst>
            </p:cNvPr>
            <p:cNvSpPr/>
            <p:nvPr/>
          </p:nvSpPr>
          <p:spPr>
            <a:xfrm>
              <a:off x="3500862" y="4563542"/>
              <a:ext cx="219249" cy="84709"/>
            </a:xfrm>
            <a:custGeom>
              <a:avLst/>
              <a:gdLst/>
              <a:ahLst/>
              <a:cxnLst/>
              <a:rect l="l" t="t" r="r" b="b"/>
              <a:pathLst>
                <a:path w="167639" h="64769" extrusionOk="0">
                  <a:moveTo>
                    <a:pt x="1447" y="0"/>
                  </a:moveTo>
                  <a:lnTo>
                    <a:pt x="0" y="3937"/>
                  </a:lnTo>
                  <a:lnTo>
                    <a:pt x="166001" y="64363"/>
                  </a:lnTo>
                  <a:lnTo>
                    <a:pt x="167449" y="60426"/>
                  </a:lnTo>
                  <a:lnTo>
                    <a:pt x="144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42" name="Google Shape;2779;p148">
              <a:extLst>
                <a:ext uri="{FF2B5EF4-FFF2-40B4-BE49-F238E27FC236}">
                  <a16:creationId xmlns:a16="http://schemas.microsoft.com/office/drawing/2014/main" id="{F16C3393-9A3B-447C-9B96-4E82C7CB8004}"/>
                </a:ext>
              </a:extLst>
            </p:cNvPr>
            <p:cNvSpPr/>
            <p:nvPr/>
          </p:nvSpPr>
          <p:spPr>
            <a:xfrm>
              <a:off x="3499749" y="4524392"/>
              <a:ext cx="248317" cy="85541"/>
            </a:xfrm>
            <a:custGeom>
              <a:avLst/>
              <a:gdLst/>
              <a:ahLst/>
              <a:cxnLst/>
              <a:rect l="l" t="t" r="r" b="b"/>
              <a:pathLst>
                <a:path w="189864" h="65405" extrusionOk="0">
                  <a:moveTo>
                    <a:pt x="1295" y="0"/>
                  </a:moveTo>
                  <a:lnTo>
                    <a:pt x="0" y="4000"/>
                  </a:lnTo>
                  <a:lnTo>
                    <a:pt x="188201" y="65138"/>
                  </a:lnTo>
                  <a:lnTo>
                    <a:pt x="189496" y="61137"/>
                  </a:lnTo>
                  <a:lnTo>
                    <a:pt x="129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43" name="Google Shape;2780;p148">
              <a:extLst>
                <a:ext uri="{FF2B5EF4-FFF2-40B4-BE49-F238E27FC236}">
                  <a16:creationId xmlns:a16="http://schemas.microsoft.com/office/drawing/2014/main" id="{892AB74A-1738-48AC-B34B-22EC34AAE8E6}"/>
                </a:ext>
              </a:extLst>
            </p:cNvPr>
            <p:cNvSpPr/>
            <p:nvPr/>
          </p:nvSpPr>
          <p:spPr>
            <a:xfrm>
              <a:off x="3547214" y="4500124"/>
              <a:ext cx="176895" cy="55642"/>
            </a:xfrm>
            <a:custGeom>
              <a:avLst/>
              <a:gdLst/>
              <a:ahLst/>
              <a:cxnLst/>
              <a:rect l="l" t="t" r="r" b="b"/>
              <a:pathLst>
                <a:path w="135255" h="42544" extrusionOk="0">
                  <a:moveTo>
                    <a:pt x="1168" y="0"/>
                  </a:moveTo>
                  <a:lnTo>
                    <a:pt x="0" y="4038"/>
                  </a:lnTo>
                  <a:lnTo>
                    <a:pt x="134035" y="42468"/>
                  </a:lnTo>
                  <a:lnTo>
                    <a:pt x="135204" y="38442"/>
                  </a:lnTo>
                  <a:lnTo>
                    <a:pt x="116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44" name="Google Shape;2781;p148">
              <a:extLst>
                <a:ext uri="{FF2B5EF4-FFF2-40B4-BE49-F238E27FC236}">
                  <a16:creationId xmlns:a16="http://schemas.microsoft.com/office/drawing/2014/main" id="{ACB247F6-AD75-458B-875A-D322716834EA}"/>
                </a:ext>
              </a:extLst>
            </p:cNvPr>
            <p:cNvSpPr/>
            <p:nvPr/>
          </p:nvSpPr>
          <p:spPr>
            <a:xfrm>
              <a:off x="3567316" y="4466256"/>
              <a:ext cx="158625" cy="44845"/>
            </a:xfrm>
            <a:custGeom>
              <a:avLst/>
              <a:gdLst/>
              <a:ahLst/>
              <a:cxnLst/>
              <a:rect l="l" t="t" r="r" b="b"/>
              <a:pathLst>
                <a:path w="121285" h="34289" extrusionOk="0">
                  <a:moveTo>
                    <a:pt x="1016" y="0"/>
                  </a:moveTo>
                  <a:lnTo>
                    <a:pt x="0" y="4063"/>
                  </a:lnTo>
                  <a:lnTo>
                    <a:pt x="119646" y="33883"/>
                  </a:lnTo>
                  <a:lnTo>
                    <a:pt x="120662" y="29819"/>
                  </a:lnTo>
                  <a:lnTo>
                    <a:pt x="10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45" name="Google Shape;2782;p148">
              <a:extLst>
                <a:ext uri="{FF2B5EF4-FFF2-40B4-BE49-F238E27FC236}">
                  <a16:creationId xmlns:a16="http://schemas.microsoft.com/office/drawing/2014/main" id="{B67B6FDB-E279-46FE-9E34-6C5B51FEFDB3}"/>
                </a:ext>
              </a:extLst>
            </p:cNvPr>
            <p:cNvSpPr/>
            <p:nvPr/>
          </p:nvSpPr>
          <p:spPr>
            <a:xfrm>
              <a:off x="3592252" y="4432588"/>
              <a:ext cx="127066" cy="32388"/>
            </a:xfrm>
            <a:custGeom>
              <a:avLst/>
              <a:gdLst/>
              <a:ahLst/>
              <a:cxnLst/>
              <a:rect l="l" t="t" r="r" b="b"/>
              <a:pathLst>
                <a:path w="97155" h="24764" extrusionOk="0">
                  <a:moveTo>
                    <a:pt x="863" y="0"/>
                  </a:moveTo>
                  <a:lnTo>
                    <a:pt x="0" y="4102"/>
                  </a:lnTo>
                  <a:lnTo>
                    <a:pt x="95732" y="24460"/>
                  </a:lnTo>
                  <a:lnTo>
                    <a:pt x="96596" y="20358"/>
                  </a:lnTo>
                  <a:lnTo>
                    <a:pt x="86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46" name="Google Shape;2783;p148">
              <a:extLst>
                <a:ext uri="{FF2B5EF4-FFF2-40B4-BE49-F238E27FC236}">
                  <a16:creationId xmlns:a16="http://schemas.microsoft.com/office/drawing/2014/main" id="{DB30766B-54D7-47A0-8B16-BF19C33EC48A}"/>
                </a:ext>
              </a:extLst>
            </p:cNvPr>
            <p:cNvSpPr/>
            <p:nvPr/>
          </p:nvSpPr>
          <p:spPr>
            <a:xfrm>
              <a:off x="3639866" y="4401710"/>
              <a:ext cx="47337" cy="14117"/>
            </a:xfrm>
            <a:custGeom>
              <a:avLst/>
              <a:gdLst/>
              <a:ahLst/>
              <a:cxnLst/>
              <a:rect l="l" t="t" r="r" b="b"/>
              <a:pathLst>
                <a:path w="36194" h="10794" extrusionOk="0">
                  <a:moveTo>
                    <a:pt x="723" y="0"/>
                  </a:moveTo>
                  <a:lnTo>
                    <a:pt x="0" y="4140"/>
                  </a:lnTo>
                  <a:lnTo>
                    <a:pt x="34988" y="10299"/>
                  </a:lnTo>
                  <a:lnTo>
                    <a:pt x="35725" y="6172"/>
                  </a:lnTo>
                  <a:lnTo>
                    <a:pt x="72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47" name="Google Shape;2784;p148">
              <a:extLst>
                <a:ext uri="{FF2B5EF4-FFF2-40B4-BE49-F238E27FC236}">
                  <a16:creationId xmlns:a16="http://schemas.microsoft.com/office/drawing/2014/main" id="{A21DB6C4-BBA8-46CC-BF98-AD9BD2ECB77A}"/>
                </a:ext>
              </a:extLst>
            </p:cNvPr>
            <p:cNvSpPr/>
            <p:nvPr/>
          </p:nvSpPr>
          <p:spPr>
            <a:xfrm>
              <a:off x="3622106" y="4358740"/>
              <a:ext cx="95507" cy="19102"/>
            </a:xfrm>
            <a:custGeom>
              <a:avLst/>
              <a:gdLst/>
              <a:ahLst/>
              <a:cxnLst/>
              <a:rect l="l" t="t" r="r" b="b"/>
              <a:pathLst>
                <a:path w="73025" h="14605" extrusionOk="0">
                  <a:moveTo>
                    <a:pt x="584" y="0"/>
                  </a:moveTo>
                  <a:lnTo>
                    <a:pt x="0" y="4165"/>
                  </a:lnTo>
                  <a:lnTo>
                    <a:pt x="72059" y="14287"/>
                  </a:lnTo>
                  <a:lnTo>
                    <a:pt x="72656" y="10121"/>
                  </a:lnTo>
                  <a:lnTo>
                    <a:pt x="58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48" name="Google Shape;2785;p148">
              <a:extLst>
                <a:ext uri="{FF2B5EF4-FFF2-40B4-BE49-F238E27FC236}">
                  <a16:creationId xmlns:a16="http://schemas.microsoft.com/office/drawing/2014/main" id="{7DEAD2C2-5E89-4ED9-99CA-D0EA3F256287}"/>
                </a:ext>
              </a:extLst>
            </p:cNvPr>
            <p:cNvSpPr/>
            <p:nvPr/>
          </p:nvSpPr>
          <p:spPr>
            <a:xfrm>
              <a:off x="3628702" y="4320004"/>
              <a:ext cx="92185" cy="15778"/>
            </a:xfrm>
            <a:custGeom>
              <a:avLst/>
              <a:gdLst/>
              <a:ahLst/>
              <a:cxnLst/>
              <a:rect l="l" t="t" r="r" b="b"/>
              <a:pathLst>
                <a:path w="70485" h="12064" extrusionOk="0">
                  <a:moveTo>
                    <a:pt x="431" y="0"/>
                  </a:moveTo>
                  <a:lnTo>
                    <a:pt x="0" y="4165"/>
                  </a:lnTo>
                  <a:lnTo>
                    <a:pt x="69761" y="11506"/>
                  </a:lnTo>
                  <a:lnTo>
                    <a:pt x="70205" y="7327"/>
                  </a:lnTo>
                  <a:lnTo>
                    <a:pt x="43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49" name="Google Shape;2786;p148">
              <a:extLst>
                <a:ext uri="{FF2B5EF4-FFF2-40B4-BE49-F238E27FC236}">
                  <a16:creationId xmlns:a16="http://schemas.microsoft.com/office/drawing/2014/main" id="{2BD4894B-CEF0-431A-9457-631A3C757BDE}"/>
                </a:ext>
              </a:extLst>
            </p:cNvPr>
            <p:cNvSpPr/>
            <p:nvPr/>
          </p:nvSpPr>
          <p:spPr>
            <a:xfrm>
              <a:off x="3606988" y="4279094"/>
              <a:ext cx="142844" cy="15778"/>
            </a:xfrm>
            <a:custGeom>
              <a:avLst/>
              <a:gdLst/>
              <a:ahLst/>
              <a:cxnLst/>
              <a:rect l="l" t="t" r="r" b="b"/>
              <a:pathLst>
                <a:path w="109219" h="12064" extrusionOk="0">
                  <a:moveTo>
                    <a:pt x="292" y="0"/>
                  </a:moveTo>
                  <a:lnTo>
                    <a:pt x="0" y="4190"/>
                  </a:lnTo>
                  <a:lnTo>
                    <a:pt x="108534" y="11798"/>
                  </a:lnTo>
                  <a:lnTo>
                    <a:pt x="108826" y="7581"/>
                  </a:lnTo>
                  <a:lnTo>
                    <a:pt x="29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50" name="Google Shape;2787;p148">
              <a:extLst>
                <a:ext uri="{FF2B5EF4-FFF2-40B4-BE49-F238E27FC236}">
                  <a16:creationId xmlns:a16="http://schemas.microsoft.com/office/drawing/2014/main" id="{8416E038-EE07-4151-AAF1-F4F6A290219B}"/>
                </a:ext>
              </a:extLst>
            </p:cNvPr>
            <p:cNvSpPr/>
            <p:nvPr/>
          </p:nvSpPr>
          <p:spPr>
            <a:xfrm>
              <a:off x="3638704" y="4241788"/>
              <a:ext cx="83880" cy="9135"/>
            </a:xfrm>
            <a:custGeom>
              <a:avLst/>
              <a:gdLst/>
              <a:ahLst/>
              <a:cxnLst/>
              <a:rect l="l" t="t" r="r" b="b"/>
              <a:pathLst>
                <a:path w="64135" h="6985" extrusionOk="0">
                  <a:moveTo>
                    <a:pt x="152" y="0"/>
                  </a:moveTo>
                  <a:lnTo>
                    <a:pt x="0" y="4203"/>
                  </a:lnTo>
                  <a:lnTo>
                    <a:pt x="63474" y="6413"/>
                  </a:lnTo>
                  <a:lnTo>
                    <a:pt x="63601" y="2209"/>
                  </a:lnTo>
                  <a:lnTo>
                    <a:pt x="15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51" name="Google Shape;2788;p148">
              <a:extLst>
                <a:ext uri="{FF2B5EF4-FFF2-40B4-BE49-F238E27FC236}">
                  <a16:creationId xmlns:a16="http://schemas.microsoft.com/office/drawing/2014/main" id="{336F6712-1537-4F99-8404-9F8BD6EAA910}"/>
                </a:ext>
              </a:extLst>
            </p:cNvPr>
            <p:cNvSpPr/>
            <p:nvPr/>
          </p:nvSpPr>
          <p:spPr>
            <a:xfrm>
              <a:off x="3993002" y="2618558"/>
              <a:ext cx="86370" cy="86372"/>
            </a:xfrm>
            <a:custGeom>
              <a:avLst/>
              <a:gdLst/>
              <a:ahLst/>
              <a:cxnLst/>
              <a:rect l="l" t="t" r="r" b="b"/>
              <a:pathLst>
                <a:path w="66039" h="66040" extrusionOk="0">
                  <a:moveTo>
                    <a:pt x="59448" y="0"/>
                  </a:moveTo>
                  <a:lnTo>
                    <a:pt x="0" y="59448"/>
                  </a:lnTo>
                  <a:lnTo>
                    <a:pt x="6286" y="65735"/>
                  </a:lnTo>
                  <a:lnTo>
                    <a:pt x="65735" y="6286"/>
                  </a:lnTo>
                  <a:lnTo>
                    <a:pt x="5944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52" name="Google Shape;2789;p148">
              <a:extLst>
                <a:ext uri="{FF2B5EF4-FFF2-40B4-BE49-F238E27FC236}">
                  <a16:creationId xmlns:a16="http://schemas.microsoft.com/office/drawing/2014/main" id="{150B15C5-8AB2-476F-9607-144C9F7D59D2}"/>
                </a:ext>
              </a:extLst>
            </p:cNvPr>
            <p:cNvSpPr/>
            <p:nvPr/>
          </p:nvSpPr>
          <p:spPr>
            <a:xfrm>
              <a:off x="919195" y="2618574"/>
              <a:ext cx="86372" cy="86372"/>
            </a:xfrm>
            <a:custGeom>
              <a:avLst/>
              <a:gdLst/>
              <a:ahLst/>
              <a:cxnLst/>
              <a:rect l="l" t="t" r="r" b="b"/>
              <a:pathLst>
                <a:path w="66040" h="66040" extrusionOk="0">
                  <a:moveTo>
                    <a:pt x="6286" y="0"/>
                  </a:moveTo>
                  <a:lnTo>
                    <a:pt x="0" y="6286"/>
                  </a:lnTo>
                  <a:lnTo>
                    <a:pt x="59436" y="65735"/>
                  </a:lnTo>
                  <a:lnTo>
                    <a:pt x="65735" y="59448"/>
                  </a:lnTo>
                  <a:lnTo>
                    <a:pt x="628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53" name="Google Shape;2790;p148">
              <a:extLst>
                <a:ext uri="{FF2B5EF4-FFF2-40B4-BE49-F238E27FC236}">
                  <a16:creationId xmlns:a16="http://schemas.microsoft.com/office/drawing/2014/main" id="{82C3F844-04B2-4665-BCE0-6A67B999E79E}"/>
                </a:ext>
              </a:extLst>
            </p:cNvPr>
            <p:cNvSpPr/>
            <p:nvPr/>
          </p:nvSpPr>
          <p:spPr>
            <a:xfrm>
              <a:off x="919195" y="5691761"/>
              <a:ext cx="86372" cy="86370"/>
            </a:xfrm>
            <a:custGeom>
              <a:avLst/>
              <a:gdLst/>
              <a:ahLst/>
              <a:cxnLst/>
              <a:rect l="l" t="t" r="r" b="b"/>
              <a:pathLst>
                <a:path w="66040" h="66039" extrusionOk="0">
                  <a:moveTo>
                    <a:pt x="59436" y="0"/>
                  </a:moveTo>
                  <a:lnTo>
                    <a:pt x="0" y="59436"/>
                  </a:lnTo>
                  <a:lnTo>
                    <a:pt x="6286" y="65722"/>
                  </a:lnTo>
                  <a:lnTo>
                    <a:pt x="65735" y="6286"/>
                  </a:lnTo>
                  <a:lnTo>
                    <a:pt x="5943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54" name="Google Shape;2791;p148">
              <a:extLst>
                <a:ext uri="{FF2B5EF4-FFF2-40B4-BE49-F238E27FC236}">
                  <a16:creationId xmlns:a16="http://schemas.microsoft.com/office/drawing/2014/main" id="{CD2CFC43-8628-4013-B5AE-EF2451C3908D}"/>
                </a:ext>
              </a:extLst>
            </p:cNvPr>
            <p:cNvSpPr/>
            <p:nvPr/>
          </p:nvSpPr>
          <p:spPr>
            <a:xfrm>
              <a:off x="3993002" y="5691761"/>
              <a:ext cx="86370" cy="86370"/>
            </a:xfrm>
            <a:custGeom>
              <a:avLst/>
              <a:gdLst/>
              <a:ahLst/>
              <a:cxnLst/>
              <a:rect l="l" t="t" r="r" b="b"/>
              <a:pathLst>
                <a:path w="66039" h="66039" extrusionOk="0">
                  <a:moveTo>
                    <a:pt x="6286" y="0"/>
                  </a:moveTo>
                  <a:lnTo>
                    <a:pt x="0" y="6286"/>
                  </a:lnTo>
                  <a:lnTo>
                    <a:pt x="59448" y="65722"/>
                  </a:lnTo>
                  <a:lnTo>
                    <a:pt x="65735" y="59436"/>
                  </a:lnTo>
                  <a:lnTo>
                    <a:pt x="628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55" name="Google Shape;2792;p148">
              <a:extLst>
                <a:ext uri="{FF2B5EF4-FFF2-40B4-BE49-F238E27FC236}">
                  <a16:creationId xmlns:a16="http://schemas.microsoft.com/office/drawing/2014/main" id="{F6AD1676-5E23-4BB5-A6B4-31D291EE34DC}"/>
                </a:ext>
              </a:extLst>
            </p:cNvPr>
            <p:cNvSpPr/>
            <p:nvPr/>
          </p:nvSpPr>
          <p:spPr>
            <a:xfrm>
              <a:off x="3817564" y="2776718"/>
              <a:ext cx="110677" cy="109094"/>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56" name="Google Shape;2793;p148">
              <a:extLst>
                <a:ext uri="{FF2B5EF4-FFF2-40B4-BE49-F238E27FC236}">
                  <a16:creationId xmlns:a16="http://schemas.microsoft.com/office/drawing/2014/main" id="{8A2275FF-2C9C-4687-9C7E-E5EEC8E314C9}"/>
                </a:ext>
              </a:extLst>
            </p:cNvPr>
            <p:cNvSpPr/>
            <p:nvPr/>
          </p:nvSpPr>
          <p:spPr>
            <a:xfrm>
              <a:off x="1070802" y="2769426"/>
              <a:ext cx="115060" cy="122852"/>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57" name="Google Shape;2794;p148">
              <a:extLst>
                <a:ext uri="{FF2B5EF4-FFF2-40B4-BE49-F238E27FC236}">
                  <a16:creationId xmlns:a16="http://schemas.microsoft.com/office/drawing/2014/main" id="{C49C56A4-4CB5-4A40-BCC0-F376156A29C8}"/>
                </a:ext>
              </a:extLst>
            </p:cNvPr>
            <p:cNvSpPr/>
            <p:nvPr/>
          </p:nvSpPr>
          <p:spPr>
            <a:xfrm>
              <a:off x="1069221" y="5511376"/>
              <a:ext cx="121756" cy="11579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58" name="Google Shape;2795;p148">
              <a:extLst>
                <a:ext uri="{FF2B5EF4-FFF2-40B4-BE49-F238E27FC236}">
                  <a16:creationId xmlns:a16="http://schemas.microsoft.com/office/drawing/2014/main" id="{710F84DC-7F25-4D17-A23B-7C122FFAEB26}"/>
                </a:ext>
              </a:extLst>
            </p:cNvPr>
            <p:cNvSpPr/>
            <p:nvPr/>
          </p:nvSpPr>
          <p:spPr>
            <a:xfrm>
              <a:off x="3856057" y="5528234"/>
              <a:ext cx="42355" cy="52321"/>
            </a:xfrm>
            <a:custGeom>
              <a:avLst/>
              <a:gdLst/>
              <a:ahLst/>
              <a:cxnLst/>
              <a:rect l="l" t="t" r="r" b="b"/>
              <a:pathLst>
                <a:path w="32385" h="40005" extrusionOk="0">
                  <a:moveTo>
                    <a:pt x="13108" y="18910"/>
                  </a:moveTo>
                  <a:lnTo>
                    <a:pt x="9309" y="18910"/>
                  </a:lnTo>
                  <a:lnTo>
                    <a:pt x="29832" y="39433"/>
                  </a:lnTo>
                  <a:lnTo>
                    <a:pt x="32283" y="36969"/>
                  </a:lnTo>
                  <a:lnTo>
                    <a:pt x="32126" y="36067"/>
                  </a:lnTo>
                  <a:lnTo>
                    <a:pt x="29705" y="36067"/>
                  </a:lnTo>
                  <a:lnTo>
                    <a:pt x="27054" y="33019"/>
                  </a:lnTo>
                  <a:lnTo>
                    <a:pt x="23787" y="29578"/>
                  </a:lnTo>
                  <a:lnTo>
                    <a:pt x="13108" y="18910"/>
                  </a:lnTo>
                  <a:close/>
                </a:path>
                <a:path w="32385" h="40005" extrusionOk="0">
                  <a:moveTo>
                    <a:pt x="26585" y="4165"/>
                  </a:moveTo>
                  <a:lnTo>
                    <a:pt x="24066" y="4165"/>
                  </a:lnTo>
                  <a:lnTo>
                    <a:pt x="28549" y="29578"/>
                  </a:lnTo>
                  <a:lnTo>
                    <a:pt x="29213" y="33096"/>
                  </a:lnTo>
                  <a:lnTo>
                    <a:pt x="29641" y="35128"/>
                  </a:lnTo>
                  <a:lnTo>
                    <a:pt x="29857" y="35902"/>
                  </a:lnTo>
                  <a:lnTo>
                    <a:pt x="29705" y="36067"/>
                  </a:lnTo>
                  <a:lnTo>
                    <a:pt x="32126" y="36067"/>
                  </a:lnTo>
                  <a:lnTo>
                    <a:pt x="26585" y="4165"/>
                  </a:lnTo>
                  <a:close/>
                </a:path>
                <a:path w="32385" h="40005" extrusionOk="0">
                  <a:moveTo>
                    <a:pt x="1905" y="7696"/>
                  </a:moveTo>
                  <a:lnTo>
                    <a:pt x="0" y="9601"/>
                  </a:lnTo>
                  <a:lnTo>
                    <a:pt x="7569" y="17170"/>
                  </a:lnTo>
                  <a:lnTo>
                    <a:pt x="2451" y="22288"/>
                  </a:lnTo>
                  <a:lnTo>
                    <a:pt x="4203" y="24028"/>
                  </a:lnTo>
                  <a:lnTo>
                    <a:pt x="9309" y="18910"/>
                  </a:lnTo>
                  <a:lnTo>
                    <a:pt x="13108" y="18910"/>
                  </a:lnTo>
                  <a:lnTo>
                    <a:pt x="11214" y="17017"/>
                  </a:lnTo>
                  <a:lnTo>
                    <a:pt x="12966" y="15265"/>
                  </a:lnTo>
                  <a:lnTo>
                    <a:pt x="9474" y="15265"/>
                  </a:lnTo>
                  <a:lnTo>
                    <a:pt x="1905" y="7696"/>
                  </a:lnTo>
                  <a:close/>
                </a:path>
                <a:path w="32385" h="40005" extrusionOk="0">
                  <a:moveTo>
                    <a:pt x="24739" y="0"/>
                  </a:moveTo>
                  <a:lnTo>
                    <a:pt x="9474" y="15265"/>
                  </a:lnTo>
                  <a:lnTo>
                    <a:pt x="12966" y="15265"/>
                  </a:lnTo>
                  <a:lnTo>
                    <a:pt x="24066" y="4165"/>
                  </a:lnTo>
                  <a:lnTo>
                    <a:pt x="26585" y="4165"/>
                  </a:lnTo>
                  <a:lnTo>
                    <a:pt x="26098" y="1358"/>
                  </a:lnTo>
                  <a:lnTo>
                    <a:pt x="2473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59" name="Google Shape;2796;p148">
              <a:extLst>
                <a:ext uri="{FF2B5EF4-FFF2-40B4-BE49-F238E27FC236}">
                  <a16:creationId xmlns:a16="http://schemas.microsoft.com/office/drawing/2014/main" id="{6E3CE18B-D0D7-47B6-8EF9-7C8D14498B11}"/>
                </a:ext>
              </a:extLst>
            </p:cNvPr>
            <p:cNvSpPr/>
            <p:nvPr/>
          </p:nvSpPr>
          <p:spPr>
            <a:xfrm>
              <a:off x="3827250" y="5553714"/>
              <a:ext cx="53982" cy="58965"/>
            </a:xfrm>
            <a:custGeom>
              <a:avLst/>
              <a:gdLst/>
              <a:ahLst/>
              <a:cxnLst/>
              <a:rect l="l" t="t" r="r" b="b"/>
              <a:pathLst>
                <a:path w="41275" h="45085" extrusionOk="0">
                  <a:moveTo>
                    <a:pt x="31435" y="19011"/>
                  </a:moveTo>
                  <a:lnTo>
                    <a:pt x="27622" y="19011"/>
                  </a:lnTo>
                  <a:lnTo>
                    <a:pt x="37185" y="30391"/>
                  </a:lnTo>
                  <a:lnTo>
                    <a:pt x="24803" y="42773"/>
                  </a:lnTo>
                  <a:lnTo>
                    <a:pt x="26746" y="44716"/>
                  </a:lnTo>
                  <a:lnTo>
                    <a:pt x="41033" y="30429"/>
                  </a:lnTo>
                  <a:lnTo>
                    <a:pt x="31435" y="19011"/>
                  </a:lnTo>
                  <a:close/>
                </a:path>
                <a:path w="41275" h="45085" extrusionOk="0">
                  <a:moveTo>
                    <a:pt x="14693" y="0"/>
                  </a:moveTo>
                  <a:lnTo>
                    <a:pt x="0" y="19786"/>
                  </a:lnTo>
                  <a:lnTo>
                    <a:pt x="1409" y="23101"/>
                  </a:lnTo>
                  <a:lnTo>
                    <a:pt x="7137" y="28828"/>
                  </a:lnTo>
                  <a:lnTo>
                    <a:pt x="10147" y="30022"/>
                  </a:lnTo>
                  <a:lnTo>
                    <a:pt x="16840" y="29438"/>
                  </a:lnTo>
                  <a:lnTo>
                    <a:pt x="20104" y="27711"/>
                  </a:lnTo>
                  <a:lnTo>
                    <a:pt x="20789" y="27025"/>
                  </a:lnTo>
                  <a:lnTo>
                    <a:pt x="11010" y="27025"/>
                  </a:lnTo>
                  <a:lnTo>
                    <a:pt x="8508" y="26060"/>
                  </a:lnTo>
                  <a:lnTo>
                    <a:pt x="3962" y="21513"/>
                  </a:lnTo>
                  <a:lnTo>
                    <a:pt x="2952" y="19011"/>
                  </a:lnTo>
                  <a:lnTo>
                    <a:pt x="2916" y="18554"/>
                  </a:lnTo>
                  <a:lnTo>
                    <a:pt x="3289" y="12992"/>
                  </a:lnTo>
                  <a:lnTo>
                    <a:pt x="16789" y="2082"/>
                  </a:lnTo>
                  <a:lnTo>
                    <a:pt x="14693" y="0"/>
                  </a:lnTo>
                  <a:close/>
                </a:path>
                <a:path w="41275" h="45085" extrusionOk="0">
                  <a:moveTo>
                    <a:pt x="28638" y="15684"/>
                  </a:moveTo>
                  <a:lnTo>
                    <a:pt x="26631" y="16103"/>
                  </a:lnTo>
                  <a:lnTo>
                    <a:pt x="25247" y="18554"/>
                  </a:lnTo>
                  <a:lnTo>
                    <a:pt x="23660" y="20662"/>
                  </a:lnTo>
                  <a:lnTo>
                    <a:pt x="19291" y="25044"/>
                  </a:lnTo>
                  <a:lnTo>
                    <a:pt x="16573" y="26492"/>
                  </a:lnTo>
                  <a:lnTo>
                    <a:pt x="11010" y="27025"/>
                  </a:lnTo>
                  <a:lnTo>
                    <a:pt x="20789" y="27025"/>
                  </a:lnTo>
                  <a:lnTo>
                    <a:pt x="24460" y="23355"/>
                  </a:lnTo>
                  <a:lnTo>
                    <a:pt x="25907" y="21513"/>
                  </a:lnTo>
                  <a:lnTo>
                    <a:pt x="27622" y="19011"/>
                  </a:lnTo>
                  <a:lnTo>
                    <a:pt x="31435" y="19011"/>
                  </a:lnTo>
                  <a:lnTo>
                    <a:pt x="28638" y="1568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60" name="Google Shape;2797;p148">
              <a:extLst>
                <a:ext uri="{FF2B5EF4-FFF2-40B4-BE49-F238E27FC236}">
                  <a16:creationId xmlns:a16="http://schemas.microsoft.com/office/drawing/2014/main" id="{02077E53-054D-40EE-AFA9-4F6913E76E56}"/>
                </a:ext>
              </a:extLst>
            </p:cNvPr>
            <p:cNvSpPr/>
            <p:nvPr/>
          </p:nvSpPr>
          <p:spPr>
            <a:xfrm>
              <a:off x="899031" y="2551586"/>
              <a:ext cx="3246405" cy="3293743"/>
            </a:xfrm>
            <a:custGeom>
              <a:avLst/>
              <a:gdLst/>
              <a:ahLst/>
              <a:cxnLst/>
              <a:rect l="l" t="t" r="r" b="b"/>
              <a:pathLst>
                <a:path w="2482215" h="2518410" extrusionOk="0">
                  <a:moveTo>
                    <a:pt x="8940" y="925106"/>
                  </a:moveTo>
                  <a:lnTo>
                    <a:pt x="6634" y="933620"/>
                  </a:lnTo>
                  <a:lnTo>
                    <a:pt x="4370" y="942227"/>
                  </a:lnTo>
                  <a:lnTo>
                    <a:pt x="2156" y="950893"/>
                  </a:lnTo>
                  <a:lnTo>
                    <a:pt x="0" y="959586"/>
                  </a:lnTo>
                  <a:lnTo>
                    <a:pt x="4330" y="960640"/>
                  </a:lnTo>
                  <a:lnTo>
                    <a:pt x="6477" y="951977"/>
                  </a:lnTo>
                  <a:lnTo>
                    <a:pt x="8682" y="943344"/>
                  </a:lnTo>
                  <a:lnTo>
                    <a:pt x="10936" y="934771"/>
                  </a:lnTo>
                  <a:lnTo>
                    <a:pt x="13233" y="926287"/>
                  </a:lnTo>
                  <a:lnTo>
                    <a:pt x="8940" y="925106"/>
                  </a:lnTo>
                  <a:close/>
                </a:path>
                <a:path w="2482215" h="2518410" extrusionOk="0">
                  <a:moveTo>
                    <a:pt x="4597" y="1558353"/>
                  </a:moveTo>
                  <a:lnTo>
                    <a:pt x="266" y="1559420"/>
                  </a:lnTo>
                  <a:lnTo>
                    <a:pt x="2408" y="1568020"/>
                  </a:lnTo>
                  <a:lnTo>
                    <a:pt x="4621" y="1576654"/>
                  </a:lnTo>
                  <a:lnTo>
                    <a:pt x="6897" y="1585287"/>
                  </a:lnTo>
                  <a:lnTo>
                    <a:pt x="9232" y="1593888"/>
                  </a:lnTo>
                  <a:lnTo>
                    <a:pt x="13525" y="1592707"/>
                  </a:lnTo>
                  <a:lnTo>
                    <a:pt x="11198" y="1584131"/>
                  </a:lnTo>
                  <a:lnTo>
                    <a:pt x="8928" y="1575530"/>
                  </a:lnTo>
                  <a:lnTo>
                    <a:pt x="6724" y="1566928"/>
                  </a:lnTo>
                  <a:lnTo>
                    <a:pt x="4597" y="1558353"/>
                  </a:lnTo>
                  <a:close/>
                </a:path>
                <a:path w="2482215" h="2518410" extrusionOk="0">
                  <a:moveTo>
                    <a:pt x="29768" y="856843"/>
                  </a:moveTo>
                  <a:lnTo>
                    <a:pt x="26930" y="865401"/>
                  </a:lnTo>
                  <a:lnTo>
                    <a:pt x="24156" y="873947"/>
                  </a:lnTo>
                  <a:lnTo>
                    <a:pt x="21462" y="882450"/>
                  </a:lnTo>
                  <a:lnTo>
                    <a:pt x="18859" y="890879"/>
                  </a:lnTo>
                  <a:lnTo>
                    <a:pt x="23113" y="892175"/>
                  </a:lnTo>
                  <a:lnTo>
                    <a:pt x="25705" y="883776"/>
                  </a:lnTo>
                  <a:lnTo>
                    <a:pt x="28389" y="875306"/>
                  </a:lnTo>
                  <a:lnTo>
                    <a:pt x="31156" y="866793"/>
                  </a:lnTo>
                  <a:lnTo>
                    <a:pt x="33997" y="858266"/>
                  </a:lnTo>
                  <a:lnTo>
                    <a:pt x="29768" y="856843"/>
                  </a:lnTo>
                  <a:close/>
                </a:path>
                <a:path w="2482215" h="2518410" extrusionOk="0">
                  <a:moveTo>
                    <a:pt x="23431" y="1626806"/>
                  </a:moveTo>
                  <a:lnTo>
                    <a:pt x="19177" y="1628114"/>
                  </a:lnTo>
                  <a:lnTo>
                    <a:pt x="21835" y="1636663"/>
                  </a:lnTo>
                  <a:lnTo>
                    <a:pt x="24547" y="1645183"/>
                  </a:lnTo>
                  <a:lnTo>
                    <a:pt x="27304" y="1653646"/>
                  </a:lnTo>
                  <a:lnTo>
                    <a:pt x="30098" y="1662023"/>
                  </a:lnTo>
                  <a:lnTo>
                    <a:pt x="34315" y="1660588"/>
                  </a:lnTo>
                  <a:lnTo>
                    <a:pt x="31528" y="1652247"/>
                  </a:lnTo>
                  <a:lnTo>
                    <a:pt x="28778" y="1643816"/>
                  </a:lnTo>
                  <a:lnTo>
                    <a:pt x="26075" y="1635326"/>
                  </a:lnTo>
                  <a:lnTo>
                    <a:pt x="23431" y="1626806"/>
                  </a:lnTo>
                  <a:close/>
                </a:path>
                <a:path w="2482215" h="2518410" extrusionOk="0">
                  <a:moveTo>
                    <a:pt x="54533" y="789800"/>
                  </a:moveTo>
                  <a:lnTo>
                    <a:pt x="51246" y="798048"/>
                  </a:lnTo>
                  <a:lnTo>
                    <a:pt x="48002" y="806373"/>
                  </a:lnTo>
                  <a:lnTo>
                    <a:pt x="44811" y="814746"/>
                  </a:lnTo>
                  <a:lnTo>
                    <a:pt x="41681" y="823137"/>
                  </a:lnTo>
                  <a:lnTo>
                    <a:pt x="45847" y="824674"/>
                  </a:lnTo>
                  <a:lnTo>
                    <a:pt x="48967" y="816318"/>
                  </a:lnTo>
                  <a:lnTo>
                    <a:pt x="52147" y="807978"/>
                  </a:lnTo>
                  <a:lnTo>
                    <a:pt x="55378" y="799683"/>
                  </a:lnTo>
                  <a:lnTo>
                    <a:pt x="58648" y="791464"/>
                  </a:lnTo>
                  <a:lnTo>
                    <a:pt x="54533" y="789800"/>
                  </a:lnTo>
                  <a:close/>
                </a:path>
                <a:path w="2482215" h="2518410" extrusionOk="0">
                  <a:moveTo>
                    <a:pt x="46151" y="1694052"/>
                  </a:moveTo>
                  <a:lnTo>
                    <a:pt x="41973" y="1695602"/>
                  </a:lnTo>
                  <a:lnTo>
                    <a:pt x="45067" y="1703874"/>
                  </a:lnTo>
                  <a:lnTo>
                    <a:pt x="48245" y="1712191"/>
                  </a:lnTo>
                  <a:lnTo>
                    <a:pt x="51497" y="1720523"/>
                  </a:lnTo>
                  <a:lnTo>
                    <a:pt x="54813" y="1728838"/>
                  </a:lnTo>
                  <a:lnTo>
                    <a:pt x="58928" y="1727174"/>
                  </a:lnTo>
                  <a:lnTo>
                    <a:pt x="55629" y="1718890"/>
                  </a:lnTo>
                  <a:lnTo>
                    <a:pt x="52392" y="1710589"/>
                  </a:lnTo>
                  <a:lnTo>
                    <a:pt x="49228" y="1702301"/>
                  </a:lnTo>
                  <a:lnTo>
                    <a:pt x="46151" y="1694052"/>
                  </a:lnTo>
                  <a:close/>
                </a:path>
                <a:path w="2482215" h="2518410" extrusionOk="0">
                  <a:moveTo>
                    <a:pt x="83032" y="724319"/>
                  </a:moveTo>
                  <a:lnTo>
                    <a:pt x="79284" y="732367"/>
                  </a:lnTo>
                  <a:lnTo>
                    <a:pt x="75571" y="740490"/>
                  </a:lnTo>
                  <a:lnTo>
                    <a:pt x="71906" y="748659"/>
                  </a:lnTo>
                  <a:lnTo>
                    <a:pt x="68300" y="756843"/>
                  </a:lnTo>
                  <a:lnTo>
                    <a:pt x="72389" y="758621"/>
                  </a:lnTo>
                  <a:lnTo>
                    <a:pt x="75976" y="750466"/>
                  </a:lnTo>
                  <a:lnTo>
                    <a:pt x="79624" y="742326"/>
                  </a:lnTo>
                  <a:lnTo>
                    <a:pt x="83321" y="734231"/>
                  </a:lnTo>
                  <a:lnTo>
                    <a:pt x="87058" y="726211"/>
                  </a:lnTo>
                  <a:lnTo>
                    <a:pt x="83032" y="724319"/>
                  </a:lnTo>
                  <a:close/>
                </a:path>
                <a:path w="2482215" h="2518410" extrusionOk="0">
                  <a:moveTo>
                    <a:pt x="72618" y="1759800"/>
                  </a:moveTo>
                  <a:lnTo>
                    <a:pt x="68529" y="1761591"/>
                  </a:lnTo>
                  <a:lnTo>
                    <a:pt x="72149" y="1769785"/>
                  </a:lnTo>
                  <a:lnTo>
                    <a:pt x="75806" y="1777926"/>
                  </a:lnTo>
                  <a:lnTo>
                    <a:pt x="79491" y="1785987"/>
                  </a:lnTo>
                  <a:lnTo>
                    <a:pt x="83197" y="1793938"/>
                  </a:lnTo>
                  <a:lnTo>
                    <a:pt x="87223" y="1792046"/>
                  </a:lnTo>
                  <a:lnTo>
                    <a:pt x="83532" y="1784123"/>
                  </a:lnTo>
                  <a:lnTo>
                    <a:pt x="79859" y="1776090"/>
                  </a:lnTo>
                  <a:lnTo>
                    <a:pt x="76216" y="1767973"/>
                  </a:lnTo>
                  <a:lnTo>
                    <a:pt x="72618" y="1759800"/>
                  </a:lnTo>
                  <a:close/>
                </a:path>
                <a:path w="2482215" h="2518410" extrusionOk="0">
                  <a:moveTo>
                    <a:pt x="115227" y="660590"/>
                  </a:moveTo>
                  <a:lnTo>
                    <a:pt x="110991" y="668481"/>
                  </a:lnTo>
                  <a:lnTo>
                    <a:pt x="106808" y="676402"/>
                  </a:lnTo>
                  <a:lnTo>
                    <a:pt x="102695" y="684322"/>
                  </a:lnTo>
                  <a:lnTo>
                    <a:pt x="98666" y="692213"/>
                  </a:lnTo>
                  <a:lnTo>
                    <a:pt x="102641" y="694220"/>
                  </a:lnTo>
                  <a:lnTo>
                    <a:pt x="106656" y="686357"/>
                  </a:lnTo>
                  <a:lnTo>
                    <a:pt x="110750" y="678465"/>
                  </a:lnTo>
                  <a:lnTo>
                    <a:pt x="114910" y="670574"/>
                  </a:lnTo>
                  <a:lnTo>
                    <a:pt x="119125" y="662711"/>
                  </a:lnTo>
                  <a:lnTo>
                    <a:pt x="115227" y="660590"/>
                  </a:lnTo>
                  <a:close/>
                </a:path>
                <a:path w="2482215" h="2518410" extrusionOk="0">
                  <a:moveTo>
                    <a:pt x="102730" y="1823872"/>
                  </a:moveTo>
                  <a:lnTo>
                    <a:pt x="115239" y="1857362"/>
                  </a:lnTo>
                  <a:lnTo>
                    <a:pt x="119151" y="1855241"/>
                  </a:lnTo>
                  <a:lnTo>
                    <a:pt x="114960" y="1847437"/>
                  </a:lnTo>
                  <a:lnTo>
                    <a:pt x="110817" y="1839590"/>
                  </a:lnTo>
                  <a:lnTo>
                    <a:pt x="106735" y="1831725"/>
                  </a:lnTo>
                  <a:lnTo>
                    <a:pt x="102730" y="1823872"/>
                  </a:lnTo>
                  <a:close/>
                </a:path>
                <a:path w="2482215" h="2518410" extrusionOk="0">
                  <a:moveTo>
                    <a:pt x="136436" y="1886153"/>
                  </a:moveTo>
                  <a:lnTo>
                    <a:pt x="150825" y="1918906"/>
                  </a:lnTo>
                  <a:lnTo>
                    <a:pt x="154609" y="1916582"/>
                  </a:lnTo>
                  <a:lnTo>
                    <a:pt x="149937" y="1908952"/>
                  </a:lnTo>
                  <a:lnTo>
                    <a:pt x="145341" y="1901320"/>
                  </a:lnTo>
                  <a:lnTo>
                    <a:pt x="140836" y="1893711"/>
                  </a:lnTo>
                  <a:lnTo>
                    <a:pt x="136436" y="1886153"/>
                  </a:lnTo>
                  <a:close/>
                </a:path>
                <a:path w="2482215" h="2518410" extrusionOk="0">
                  <a:moveTo>
                    <a:pt x="150952" y="598817"/>
                  </a:moveTo>
                  <a:lnTo>
                    <a:pt x="146347" y="606345"/>
                  </a:lnTo>
                  <a:lnTo>
                    <a:pt x="141747" y="613976"/>
                  </a:lnTo>
                  <a:lnTo>
                    <a:pt x="137171" y="621686"/>
                  </a:lnTo>
                  <a:lnTo>
                    <a:pt x="132638" y="629450"/>
                  </a:lnTo>
                  <a:lnTo>
                    <a:pt x="136499" y="631672"/>
                  </a:lnTo>
                  <a:lnTo>
                    <a:pt x="141011" y="623937"/>
                  </a:lnTo>
                  <a:lnTo>
                    <a:pt x="145565" y="616256"/>
                  </a:lnTo>
                  <a:lnTo>
                    <a:pt x="150145" y="608653"/>
                  </a:lnTo>
                  <a:lnTo>
                    <a:pt x="154736" y="601154"/>
                  </a:lnTo>
                  <a:lnTo>
                    <a:pt x="150952" y="598817"/>
                  </a:lnTo>
                  <a:close/>
                </a:path>
                <a:path w="2482215" h="2518410" extrusionOk="0">
                  <a:moveTo>
                    <a:pt x="173621" y="1946465"/>
                  </a:moveTo>
                  <a:lnTo>
                    <a:pt x="189852" y="1978367"/>
                  </a:lnTo>
                  <a:lnTo>
                    <a:pt x="193497" y="1975827"/>
                  </a:lnTo>
                  <a:lnTo>
                    <a:pt x="188487" y="1968580"/>
                  </a:lnTo>
                  <a:lnTo>
                    <a:pt x="183492" y="1961256"/>
                  </a:lnTo>
                  <a:lnTo>
                    <a:pt x="178531" y="1953876"/>
                  </a:lnTo>
                  <a:lnTo>
                    <a:pt x="173621" y="1946465"/>
                  </a:lnTo>
                  <a:close/>
                </a:path>
                <a:path w="2482215" h="2518410" extrusionOk="0">
                  <a:moveTo>
                    <a:pt x="190093" y="539203"/>
                  </a:moveTo>
                  <a:lnTo>
                    <a:pt x="185055" y="546476"/>
                  </a:lnTo>
                  <a:lnTo>
                    <a:pt x="180032" y="553839"/>
                  </a:lnTo>
                  <a:lnTo>
                    <a:pt x="175041" y="561265"/>
                  </a:lnTo>
                  <a:lnTo>
                    <a:pt x="170103" y="568731"/>
                  </a:lnTo>
                  <a:lnTo>
                    <a:pt x="173812" y="571169"/>
                  </a:lnTo>
                  <a:lnTo>
                    <a:pt x="178736" y="563732"/>
                  </a:lnTo>
                  <a:lnTo>
                    <a:pt x="183708" y="556333"/>
                  </a:lnTo>
                  <a:lnTo>
                    <a:pt x="188714" y="548995"/>
                  </a:lnTo>
                  <a:lnTo>
                    <a:pt x="193738" y="541743"/>
                  </a:lnTo>
                  <a:lnTo>
                    <a:pt x="190093" y="539203"/>
                  </a:lnTo>
                  <a:close/>
                </a:path>
                <a:path w="2482215" h="2518410" extrusionOk="0">
                  <a:moveTo>
                    <a:pt x="214198" y="2004618"/>
                  </a:moveTo>
                  <a:lnTo>
                    <a:pt x="232206" y="2035568"/>
                  </a:lnTo>
                  <a:lnTo>
                    <a:pt x="235699" y="2032825"/>
                  </a:lnTo>
                  <a:lnTo>
                    <a:pt x="230216" y="2025778"/>
                  </a:lnTo>
                  <a:lnTo>
                    <a:pt x="224791" y="2018712"/>
                  </a:lnTo>
                  <a:lnTo>
                    <a:pt x="219445" y="2011651"/>
                  </a:lnTo>
                  <a:lnTo>
                    <a:pt x="214198" y="2004618"/>
                  </a:lnTo>
                  <a:close/>
                </a:path>
                <a:path w="2482215" h="2518410" extrusionOk="0">
                  <a:moveTo>
                    <a:pt x="232549" y="481901"/>
                  </a:moveTo>
                  <a:lnTo>
                    <a:pt x="227137" y="488836"/>
                  </a:lnTo>
                  <a:lnTo>
                    <a:pt x="221716" y="495888"/>
                  </a:lnTo>
                  <a:lnTo>
                    <a:pt x="216304" y="503034"/>
                  </a:lnTo>
                  <a:lnTo>
                    <a:pt x="210921" y="510247"/>
                  </a:lnTo>
                  <a:lnTo>
                    <a:pt x="214490" y="512902"/>
                  </a:lnTo>
                  <a:lnTo>
                    <a:pt x="219854" y="505710"/>
                  </a:lnTo>
                  <a:lnTo>
                    <a:pt x="225247" y="498589"/>
                  </a:lnTo>
                  <a:lnTo>
                    <a:pt x="230649" y="491563"/>
                  </a:lnTo>
                  <a:lnTo>
                    <a:pt x="236042" y="484657"/>
                  </a:lnTo>
                  <a:lnTo>
                    <a:pt x="232549" y="481901"/>
                  </a:lnTo>
                  <a:close/>
                </a:path>
                <a:path w="2482215" h="2518410" extrusionOk="0">
                  <a:moveTo>
                    <a:pt x="257987" y="2060409"/>
                  </a:moveTo>
                  <a:lnTo>
                    <a:pt x="277710" y="2090318"/>
                  </a:lnTo>
                  <a:lnTo>
                    <a:pt x="281051" y="2087372"/>
                  </a:lnTo>
                  <a:lnTo>
                    <a:pt x="275220" y="2080696"/>
                  </a:lnTo>
                  <a:lnTo>
                    <a:pt x="269419" y="2073962"/>
                  </a:lnTo>
                  <a:lnTo>
                    <a:pt x="263668" y="2067192"/>
                  </a:lnTo>
                  <a:lnTo>
                    <a:pt x="257987" y="2060409"/>
                  </a:lnTo>
                  <a:close/>
                </a:path>
                <a:path w="2482215" h="2518410" extrusionOk="0">
                  <a:moveTo>
                    <a:pt x="278142" y="427126"/>
                  </a:moveTo>
                  <a:lnTo>
                    <a:pt x="272283" y="433823"/>
                  </a:lnTo>
                  <a:lnTo>
                    <a:pt x="266452" y="440583"/>
                  </a:lnTo>
                  <a:lnTo>
                    <a:pt x="260669" y="447384"/>
                  </a:lnTo>
                  <a:lnTo>
                    <a:pt x="254952" y="454202"/>
                  </a:lnTo>
                  <a:lnTo>
                    <a:pt x="258381" y="457034"/>
                  </a:lnTo>
                  <a:lnTo>
                    <a:pt x="264071" y="450242"/>
                  </a:lnTo>
                  <a:lnTo>
                    <a:pt x="269830" y="443466"/>
                  </a:lnTo>
                  <a:lnTo>
                    <a:pt x="275637" y="436730"/>
                  </a:lnTo>
                  <a:lnTo>
                    <a:pt x="281470" y="430060"/>
                  </a:lnTo>
                  <a:lnTo>
                    <a:pt x="278142" y="427126"/>
                  </a:lnTo>
                  <a:close/>
                </a:path>
                <a:path w="2482215" h="2518410" extrusionOk="0">
                  <a:moveTo>
                    <a:pt x="304863" y="2113686"/>
                  </a:moveTo>
                  <a:lnTo>
                    <a:pt x="326250" y="2142426"/>
                  </a:lnTo>
                  <a:lnTo>
                    <a:pt x="329412" y="2139302"/>
                  </a:lnTo>
                  <a:lnTo>
                    <a:pt x="323167" y="2132917"/>
                  </a:lnTo>
                  <a:lnTo>
                    <a:pt x="316980" y="2126503"/>
                  </a:lnTo>
                  <a:lnTo>
                    <a:pt x="310872" y="2120085"/>
                  </a:lnTo>
                  <a:lnTo>
                    <a:pt x="304863" y="2113686"/>
                  </a:lnTo>
                  <a:close/>
                </a:path>
                <a:path w="2482215" h="2518410" extrusionOk="0">
                  <a:moveTo>
                    <a:pt x="326720" y="375018"/>
                  </a:moveTo>
                  <a:lnTo>
                    <a:pt x="320468" y="381393"/>
                  </a:lnTo>
                  <a:lnTo>
                    <a:pt x="314259" y="387818"/>
                  </a:lnTo>
                  <a:lnTo>
                    <a:pt x="308116" y="394268"/>
                  </a:lnTo>
                  <a:lnTo>
                    <a:pt x="302056" y="400723"/>
                  </a:lnTo>
                  <a:lnTo>
                    <a:pt x="305308" y="403758"/>
                  </a:lnTo>
                  <a:lnTo>
                    <a:pt x="311348" y="397325"/>
                  </a:lnTo>
                  <a:lnTo>
                    <a:pt x="317471" y="390896"/>
                  </a:lnTo>
                  <a:lnTo>
                    <a:pt x="323656" y="384491"/>
                  </a:lnTo>
                  <a:lnTo>
                    <a:pt x="329882" y="378129"/>
                  </a:lnTo>
                  <a:lnTo>
                    <a:pt x="326720" y="375018"/>
                  </a:lnTo>
                  <a:close/>
                </a:path>
                <a:path w="2482215" h="2518410" extrusionOk="0">
                  <a:moveTo>
                    <a:pt x="354685" y="2164245"/>
                  </a:moveTo>
                  <a:lnTo>
                    <a:pt x="377659" y="2191766"/>
                  </a:lnTo>
                  <a:lnTo>
                    <a:pt x="380644" y="2188464"/>
                  </a:lnTo>
                  <a:lnTo>
                    <a:pt x="374102" y="2182490"/>
                  </a:lnTo>
                  <a:lnTo>
                    <a:pt x="367579" y="2176449"/>
                  </a:lnTo>
                  <a:lnTo>
                    <a:pt x="361099" y="2170361"/>
                  </a:lnTo>
                  <a:lnTo>
                    <a:pt x="354685" y="2164245"/>
                  </a:lnTo>
                  <a:close/>
                </a:path>
                <a:path w="2482215" h="2518410" extrusionOk="0">
                  <a:moveTo>
                    <a:pt x="378142" y="325716"/>
                  </a:moveTo>
                  <a:lnTo>
                    <a:pt x="371573" y="331709"/>
                  </a:lnTo>
                  <a:lnTo>
                    <a:pt x="365026" y="337767"/>
                  </a:lnTo>
                  <a:lnTo>
                    <a:pt x="358522" y="343870"/>
                  </a:lnTo>
                  <a:lnTo>
                    <a:pt x="352082" y="349999"/>
                  </a:lnTo>
                  <a:lnTo>
                    <a:pt x="355155" y="353212"/>
                  </a:lnTo>
                  <a:lnTo>
                    <a:pt x="361574" y="347103"/>
                  </a:lnTo>
                  <a:lnTo>
                    <a:pt x="368055" y="341020"/>
                  </a:lnTo>
                  <a:lnTo>
                    <a:pt x="374579" y="334985"/>
                  </a:lnTo>
                  <a:lnTo>
                    <a:pt x="381127" y="329018"/>
                  </a:lnTo>
                  <a:lnTo>
                    <a:pt x="378142" y="325716"/>
                  </a:lnTo>
                  <a:close/>
                </a:path>
                <a:path w="2482215" h="2518410" extrusionOk="0">
                  <a:moveTo>
                    <a:pt x="407263" y="2211946"/>
                  </a:moveTo>
                  <a:lnTo>
                    <a:pt x="431761" y="2238133"/>
                  </a:lnTo>
                  <a:lnTo>
                    <a:pt x="434568" y="2234666"/>
                  </a:lnTo>
                  <a:lnTo>
                    <a:pt x="427757" y="2229121"/>
                  </a:lnTo>
                  <a:lnTo>
                    <a:pt x="420920" y="2223473"/>
                  </a:lnTo>
                  <a:lnTo>
                    <a:pt x="414082" y="2217741"/>
                  </a:lnTo>
                  <a:lnTo>
                    <a:pt x="407263" y="2211946"/>
                  </a:lnTo>
                  <a:close/>
                </a:path>
                <a:path w="2482215" h="2518410" extrusionOk="0">
                  <a:moveTo>
                    <a:pt x="432219" y="279412"/>
                  </a:moveTo>
                  <a:lnTo>
                    <a:pt x="425388" y="284974"/>
                  </a:lnTo>
                  <a:lnTo>
                    <a:pt x="418534" y="290636"/>
                  </a:lnTo>
                  <a:lnTo>
                    <a:pt x="411680" y="296379"/>
                  </a:lnTo>
                  <a:lnTo>
                    <a:pt x="404850" y="302183"/>
                  </a:lnTo>
                  <a:lnTo>
                    <a:pt x="407733" y="305562"/>
                  </a:lnTo>
                  <a:lnTo>
                    <a:pt x="414544" y="299776"/>
                  </a:lnTo>
                  <a:lnTo>
                    <a:pt x="421378" y="294052"/>
                  </a:lnTo>
                  <a:lnTo>
                    <a:pt x="428209" y="288409"/>
                  </a:lnTo>
                  <a:lnTo>
                    <a:pt x="435013" y="282867"/>
                  </a:lnTo>
                  <a:lnTo>
                    <a:pt x="432219" y="279412"/>
                  </a:lnTo>
                  <a:close/>
                </a:path>
                <a:path w="2482215" h="2518410" extrusionOk="0">
                  <a:moveTo>
                    <a:pt x="462483" y="2256624"/>
                  </a:moveTo>
                  <a:lnTo>
                    <a:pt x="488429" y="2281402"/>
                  </a:lnTo>
                  <a:lnTo>
                    <a:pt x="491032" y="2277783"/>
                  </a:lnTo>
                  <a:lnTo>
                    <a:pt x="483914" y="2272628"/>
                  </a:lnTo>
                  <a:lnTo>
                    <a:pt x="476767" y="2267370"/>
                  </a:lnTo>
                  <a:lnTo>
                    <a:pt x="469615" y="2262029"/>
                  </a:lnTo>
                  <a:lnTo>
                    <a:pt x="462483" y="2256624"/>
                  </a:lnTo>
                  <a:close/>
                </a:path>
                <a:path w="2482215" h="2518410" extrusionOk="0">
                  <a:moveTo>
                    <a:pt x="488810" y="236245"/>
                  </a:moveTo>
                  <a:lnTo>
                    <a:pt x="481653" y="241421"/>
                  </a:lnTo>
                  <a:lnTo>
                    <a:pt x="474486" y="246689"/>
                  </a:lnTo>
                  <a:lnTo>
                    <a:pt x="467330" y="252031"/>
                  </a:lnTo>
                  <a:lnTo>
                    <a:pt x="460209" y="257428"/>
                  </a:lnTo>
                  <a:lnTo>
                    <a:pt x="462902" y="260959"/>
                  </a:lnTo>
                  <a:lnTo>
                    <a:pt x="469996" y="255588"/>
                  </a:lnTo>
                  <a:lnTo>
                    <a:pt x="477127" y="250267"/>
                  </a:lnTo>
                  <a:lnTo>
                    <a:pt x="484271" y="245016"/>
                  </a:lnTo>
                  <a:lnTo>
                    <a:pt x="491401" y="239852"/>
                  </a:lnTo>
                  <a:lnTo>
                    <a:pt x="488810" y="236245"/>
                  </a:lnTo>
                  <a:close/>
                </a:path>
                <a:path w="2482215" h="2518410" extrusionOk="0">
                  <a:moveTo>
                    <a:pt x="520153" y="2298128"/>
                  </a:moveTo>
                  <a:lnTo>
                    <a:pt x="517652" y="2301811"/>
                  </a:lnTo>
                  <a:lnTo>
                    <a:pt x="532542" y="2311742"/>
                  </a:lnTo>
                  <a:lnTo>
                    <a:pt x="547471" y="2321407"/>
                  </a:lnTo>
                  <a:lnTo>
                    <a:pt x="549859" y="2317661"/>
                  </a:lnTo>
                  <a:lnTo>
                    <a:pt x="534987" y="2308032"/>
                  </a:lnTo>
                  <a:lnTo>
                    <a:pt x="527552" y="2303107"/>
                  </a:lnTo>
                  <a:lnTo>
                    <a:pt x="520153" y="2298128"/>
                  </a:lnTo>
                  <a:close/>
                </a:path>
                <a:path w="2482215" h="2518410" extrusionOk="0">
                  <a:moveTo>
                    <a:pt x="547712" y="196342"/>
                  </a:moveTo>
                  <a:lnTo>
                    <a:pt x="532822" y="205970"/>
                  </a:lnTo>
                  <a:lnTo>
                    <a:pt x="525377" y="210895"/>
                  </a:lnTo>
                  <a:lnTo>
                    <a:pt x="517969" y="215874"/>
                  </a:lnTo>
                  <a:lnTo>
                    <a:pt x="520471" y="219557"/>
                  </a:lnTo>
                  <a:lnTo>
                    <a:pt x="527845" y="214595"/>
                  </a:lnTo>
                  <a:lnTo>
                    <a:pt x="535260" y="209686"/>
                  </a:lnTo>
                  <a:lnTo>
                    <a:pt x="542684" y="204848"/>
                  </a:lnTo>
                  <a:lnTo>
                    <a:pt x="550087" y="200101"/>
                  </a:lnTo>
                  <a:lnTo>
                    <a:pt x="547712" y="196342"/>
                  </a:lnTo>
                  <a:close/>
                </a:path>
                <a:path w="2482215" h="2518410" extrusionOk="0">
                  <a:moveTo>
                    <a:pt x="580097" y="2336342"/>
                  </a:moveTo>
                  <a:lnTo>
                    <a:pt x="577824" y="2340165"/>
                  </a:lnTo>
                  <a:lnTo>
                    <a:pt x="593201" y="2349206"/>
                  </a:lnTo>
                  <a:lnTo>
                    <a:pt x="608711" y="2358047"/>
                  </a:lnTo>
                  <a:lnTo>
                    <a:pt x="610882" y="2354173"/>
                  </a:lnTo>
                  <a:lnTo>
                    <a:pt x="595428" y="2345362"/>
                  </a:lnTo>
                  <a:lnTo>
                    <a:pt x="580097" y="2336342"/>
                  </a:lnTo>
                  <a:close/>
                </a:path>
                <a:path w="2482215" h="2518410" extrusionOk="0">
                  <a:moveTo>
                    <a:pt x="608736" y="159854"/>
                  </a:moveTo>
                  <a:lnTo>
                    <a:pt x="600999" y="164219"/>
                  </a:lnTo>
                  <a:lnTo>
                    <a:pt x="585587" y="173144"/>
                  </a:lnTo>
                  <a:lnTo>
                    <a:pt x="577964" y="177672"/>
                  </a:lnTo>
                  <a:lnTo>
                    <a:pt x="580237" y="181483"/>
                  </a:lnTo>
                  <a:lnTo>
                    <a:pt x="595501" y="172507"/>
                  </a:lnTo>
                  <a:lnTo>
                    <a:pt x="603199" y="168088"/>
                  </a:lnTo>
                  <a:lnTo>
                    <a:pt x="610908" y="163741"/>
                  </a:lnTo>
                  <a:lnTo>
                    <a:pt x="608736" y="159854"/>
                  </a:lnTo>
                  <a:close/>
                </a:path>
                <a:path w="2482215" h="2518410" extrusionOk="0">
                  <a:moveTo>
                    <a:pt x="671690" y="126885"/>
                  </a:moveTo>
                  <a:lnTo>
                    <a:pt x="655801" y="134780"/>
                  </a:lnTo>
                  <a:lnTo>
                    <a:pt x="639978" y="142913"/>
                  </a:lnTo>
                  <a:lnTo>
                    <a:pt x="642048" y="146862"/>
                  </a:lnTo>
                  <a:lnTo>
                    <a:pt x="657812" y="138745"/>
                  </a:lnTo>
                  <a:lnTo>
                    <a:pt x="665730" y="134777"/>
                  </a:lnTo>
                  <a:lnTo>
                    <a:pt x="673633" y="130886"/>
                  </a:lnTo>
                  <a:lnTo>
                    <a:pt x="671690" y="126885"/>
                  </a:lnTo>
                  <a:close/>
                </a:path>
                <a:path w="2482215" h="2518410" extrusionOk="0">
                  <a:moveTo>
                    <a:pt x="642137" y="2371102"/>
                  </a:moveTo>
                  <a:lnTo>
                    <a:pt x="640067" y="2375039"/>
                  </a:lnTo>
                  <a:lnTo>
                    <a:pt x="655970" y="2383216"/>
                  </a:lnTo>
                  <a:lnTo>
                    <a:pt x="663916" y="2387194"/>
                  </a:lnTo>
                  <a:lnTo>
                    <a:pt x="671944" y="2391143"/>
                  </a:lnTo>
                  <a:lnTo>
                    <a:pt x="673887" y="2387155"/>
                  </a:lnTo>
                  <a:lnTo>
                    <a:pt x="665834" y="2383186"/>
                  </a:lnTo>
                  <a:lnTo>
                    <a:pt x="649987" y="2375177"/>
                  </a:lnTo>
                  <a:lnTo>
                    <a:pt x="642137" y="2371102"/>
                  </a:lnTo>
                  <a:close/>
                </a:path>
                <a:path w="2482215" h="2518410" extrusionOk="0">
                  <a:moveTo>
                    <a:pt x="736384" y="97548"/>
                  </a:moveTo>
                  <a:lnTo>
                    <a:pt x="720016" y="104563"/>
                  </a:lnTo>
                  <a:lnTo>
                    <a:pt x="703821" y="111759"/>
                  </a:lnTo>
                  <a:lnTo>
                    <a:pt x="705675" y="115811"/>
                  </a:lnTo>
                  <a:lnTo>
                    <a:pt x="721796" y="108635"/>
                  </a:lnTo>
                  <a:lnTo>
                    <a:pt x="738098" y="101650"/>
                  </a:lnTo>
                  <a:lnTo>
                    <a:pt x="736384" y="97548"/>
                  </a:lnTo>
                  <a:close/>
                </a:path>
                <a:path w="2482215" h="2518410" extrusionOk="0">
                  <a:moveTo>
                    <a:pt x="706081" y="2402293"/>
                  </a:moveTo>
                  <a:lnTo>
                    <a:pt x="704240" y="2406345"/>
                  </a:lnTo>
                  <a:lnTo>
                    <a:pt x="720655" y="2413633"/>
                  </a:lnTo>
                  <a:lnTo>
                    <a:pt x="736993" y="2420607"/>
                  </a:lnTo>
                  <a:lnTo>
                    <a:pt x="738708" y="2416505"/>
                  </a:lnTo>
                  <a:lnTo>
                    <a:pt x="722433" y="2409551"/>
                  </a:lnTo>
                  <a:lnTo>
                    <a:pt x="706081" y="2402293"/>
                  </a:lnTo>
                  <a:close/>
                </a:path>
                <a:path w="2482215" h="2518410" extrusionOk="0">
                  <a:moveTo>
                    <a:pt x="802728" y="71920"/>
                  </a:moveTo>
                  <a:lnTo>
                    <a:pt x="785993" y="77976"/>
                  </a:lnTo>
                  <a:lnTo>
                    <a:pt x="769315" y="84289"/>
                  </a:lnTo>
                  <a:lnTo>
                    <a:pt x="770915" y="88442"/>
                  </a:lnTo>
                  <a:lnTo>
                    <a:pt x="787534" y="82148"/>
                  </a:lnTo>
                  <a:lnTo>
                    <a:pt x="804202" y="76111"/>
                  </a:lnTo>
                  <a:lnTo>
                    <a:pt x="802728" y="71920"/>
                  </a:lnTo>
                  <a:close/>
                </a:path>
                <a:path w="2482215" h="2518410" extrusionOk="0">
                  <a:moveTo>
                    <a:pt x="771728" y="2429789"/>
                  </a:moveTo>
                  <a:lnTo>
                    <a:pt x="770128" y="2433942"/>
                  </a:lnTo>
                  <a:lnTo>
                    <a:pt x="786930" y="2440285"/>
                  </a:lnTo>
                  <a:lnTo>
                    <a:pt x="803656" y="2446324"/>
                  </a:lnTo>
                  <a:lnTo>
                    <a:pt x="805141" y="2442146"/>
                  </a:lnTo>
                  <a:lnTo>
                    <a:pt x="788473" y="2436115"/>
                  </a:lnTo>
                  <a:lnTo>
                    <a:pt x="771728" y="2429789"/>
                  </a:lnTo>
                  <a:close/>
                </a:path>
                <a:path w="2482215" h="2518410" extrusionOk="0">
                  <a:moveTo>
                    <a:pt x="870521" y="50050"/>
                  </a:moveTo>
                  <a:lnTo>
                    <a:pt x="853501" y="55143"/>
                  </a:lnTo>
                  <a:lnTo>
                    <a:pt x="836472" y="60502"/>
                  </a:lnTo>
                  <a:lnTo>
                    <a:pt x="837844" y="64731"/>
                  </a:lnTo>
                  <a:lnTo>
                    <a:pt x="854806" y="59402"/>
                  </a:lnTo>
                  <a:lnTo>
                    <a:pt x="871778" y="54330"/>
                  </a:lnTo>
                  <a:lnTo>
                    <a:pt x="870521" y="50050"/>
                  </a:lnTo>
                  <a:close/>
                </a:path>
                <a:path w="2482215" h="2518410" extrusionOk="0">
                  <a:moveTo>
                    <a:pt x="838873" y="2453513"/>
                  </a:moveTo>
                  <a:lnTo>
                    <a:pt x="837514" y="2457754"/>
                  </a:lnTo>
                  <a:lnTo>
                    <a:pt x="854524" y="2463085"/>
                  </a:lnTo>
                  <a:lnTo>
                    <a:pt x="871601" y="2468168"/>
                  </a:lnTo>
                  <a:lnTo>
                    <a:pt x="872832" y="2463888"/>
                  </a:lnTo>
                  <a:lnTo>
                    <a:pt x="855824" y="2458834"/>
                  </a:lnTo>
                  <a:lnTo>
                    <a:pt x="838873" y="2453513"/>
                  </a:lnTo>
                  <a:close/>
                </a:path>
                <a:path w="2482215" h="2518410" extrusionOk="0">
                  <a:moveTo>
                    <a:pt x="939469" y="32105"/>
                  </a:moveTo>
                  <a:lnTo>
                    <a:pt x="922237" y="36190"/>
                  </a:lnTo>
                  <a:lnTo>
                    <a:pt x="904862" y="40589"/>
                  </a:lnTo>
                  <a:lnTo>
                    <a:pt x="905992" y="44881"/>
                  </a:lnTo>
                  <a:lnTo>
                    <a:pt x="923297" y="40511"/>
                  </a:lnTo>
                  <a:lnTo>
                    <a:pt x="940460" y="36436"/>
                  </a:lnTo>
                  <a:lnTo>
                    <a:pt x="939469" y="32105"/>
                  </a:lnTo>
                  <a:close/>
                </a:path>
                <a:path w="2482215" h="2518410" extrusionOk="0">
                  <a:moveTo>
                    <a:pt x="907059" y="2473299"/>
                  </a:moveTo>
                  <a:lnTo>
                    <a:pt x="905941" y="2477604"/>
                  </a:lnTo>
                  <a:lnTo>
                    <a:pt x="923178" y="2481948"/>
                  </a:lnTo>
                  <a:lnTo>
                    <a:pt x="940549" y="2486063"/>
                  </a:lnTo>
                  <a:lnTo>
                    <a:pt x="941539" y="2481719"/>
                  </a:lnTo>
                  <a:lnTo>
                    <a:pt x="924132" y="2477604"/>
                  </a:lnTo>
                  <a:lnTo>
                    <a:pt x="907059" y="2473299"/>
                  </a:lnTo>
                  <a:close/>
                </a:path>
                <a:path w="2482215" h="2518410" extrusionOk="0">
                  <a:moveTo>
                    <a:pt x="1009319" y="18084"/>
                  </a:moveTo>
                  <a:lnTo>
                    <a:pt x="991820" y="21207"/>
                  </a:lnTo>
                  <a:lnTo>
                    <a:pt x="974293" y="24587"/>
                  </a:lnTo>
                  <a:lnTo>
                    <a:pt x="975156" y="28956"/>
                  </a:lnTo>
                  <a:lnTo>
                    <a:pt x="992632" y="25582"/>
                  </a:lnTo>
                  <a:lnTo>
                    <a:pt x="1010069" y="22466"/>
                  </a:lnTo>
                  <a:lnTo>
                    <a:pt x="1009319" y="18084"/>
                  </a:lnTo>
                  <a:close/>
                </a:path>
                <a:path w="2482215" h="2518410" extrusionOk="0">
                  <a:moveTo>
                    <a:pt x="976261" y="2489174"/>
                  </a:moveTo>
                  <a:lnTo>
                    <a:pt x="975385" y="2493543"/>
                  </a:lnTo>
                  <a:lnTo>
                    <a:pt x="992862" y="2496899"/>
                  </a:lnTo>
                  <a:lnTo>
                    <a:pt x="1010424" y="2500007"/>
                  </a:lnTo>
                  <a:lnTo>
                    <a:pt x="1011161" y="2495638"/>
                  </a:lnTo>
                  <a:lnTo>
                    <a:pt x="993678" y="2492530"/>
                  </a:lnTo>
                  <a:lnTo>
                    <a:pt x="976261" y="2489174"/>
                  </a:lnTo>
                  <a:close/>
                </a:path>
                <a:path w="2482215" h="2518410" extrusionOk="0">
                  <a:moveTo>
                    <a:pt x="1079842" y="8064"/>
                  </a:moveTo>
                  <a:lnTo>
                    <a:pt x="1062166" y="10194"/>
                  </a:lnTo>
                  <a:lnTo>
                    <a:pt x="1044498" y="12572"/>
                  </a:lnTo>
                  <a:lnTo>
                    <a:pt x="1045133" y="16979"/>
                  </a:lnTo>
                  <a:lnTo>
                    <a:pt x="1062731" y="14603"/>
                  </a:lnTo>
                  <a:lnTo>
                    <a:pt x="1080338" y="12484"/>
                  </a:lnTo>
                  <a:lnTo>
                    <a:pt x="1079842" y="8064"/>
                  </a:lnTo>
                  <a:close/>
                </a:path>
                <a:path w="2482215" h="2518410" extrusionOk="0">
                  <a:moveTo>
                    <a:pt x="1046238" y="2501074"/>
                  </a:moveTo>
                  <a:lnTo>
                    <a:pt x="1045603" y="2505481"/>
                  </a:lnTo>
                  <a:lnTo>
                    <a:pt x="1063318" y="2507856"/>
                  </a:lnTo>
                  <a:lnTo>
                    <a:pt x="1080947" y="2509964"/>
                  </a:lnTo>
                  <a:lnTo>
                    <a:pt x="1081455" y="2505557"/>
                  </a:lnTo>
                  <a:lnTo>
                    <a:pt x="1063880" y="2503444"/>
                  </a:lnTo>
                  <a:lnTo>
                    <a:pt x="1046238" y="2501074"/>
                  </a:lnTo>
                  <a:close/>
                </a:path>
                <a:path w="2482215" h="2518410" extrusionOk="0">
                  <a:moveTo>
                    <a:pt x="1150835" y="2044"/>
                  </a:moveTo>
                  <a:lnTo>
                    <a:pt x="1133109" y="3168"/>
                  </a:lnTo>
                  <a:lnTo>
                    <a:pt x="1115288" y="4559"/>
                  </a:lnTo>
                  <a:lnTo>
                    <a:pt x="1115669" y="8991"/>
                  </a:lnTo>
                  <a:lnTo>
                    <a:pt x="1133421" y="7612"/>
                  </a:lnTo>
                  <a:lnTo>
                    <a:pt x="1151077" y="6489"/>
                  </a:lnTo>
                  <a:lnTo>
                    <a:pt x="1150835" y="2044"/>
                  </a:lnTo>
                  <a:close/>
                </a:path>
                <a:path w="2482215" h="2518410" extrusionOk="0">
                  <a:moveTo>
                    <a:pt x="1116787" y="2509012"/>
                  </a:moveTo>
                  <a:lnTo>
                    <a:pt x="1116406" y="2513444"/>
                  </a:lnTo>
                  <a:lnTo>
                    <a:pt x="1134084" y="2514807"/>
                  </a:lnTo>
                  <a:lnTo>
                    <a:pt x="1151953" y="2515933"/>
                  </a:lnTo>
                  <a:lnTo>
                    <a:pt x="1152194" y="2511488"/>
                  </a:lnTo>
                  <a:lnTo>
                    <a:pt x="1134395" y="2510369"/>
                  </a:lnTo>
                  <a:lnTo>
                    <a:pt x="1116787" y="2509012"/>
                  </a:lnTo>
                  <a:close/>
                </a:path>
                <a:path w="2482215" h="2518410" extrusionOk="0">
                  <a:moveTo>
                    <a:pt x="1222044" y="0"/>
                  </a:moveTo>
                  <a:lnTo>
                    <a:pt x="1204167" y="141"/>
                  </a:lnTo>
                  <a:lnTo>
                    <a:pt x="1186434" y="520"/>
                  </a:lnTo>
                  <a:lnTo>
                    <a:pt x="1186548" y="4965"/>
                  </a:lnTo>
                  <a:lnTo>
                    <a:pt x="1204236" y="4586"/>
                  </a:lnTo>
                  <a:lnTo>
                    <a:pt x="1222057" y="4444"/>
                  </a:lnTo>
                  <a:lnTo>
                    <a:pt x="1222044" y="0"/>
                  </a:lnTo>
                  <a:close/>
                </a:path>
                <a:path w="2482215" h="2518410" extrusionOk="0">
                  <a:moveTo>
                    <a:pt x="1187653" y="2512974"/>
                  </a:moveTo>
                  <a:lnTo>
                    <a:pt x="1187538" y="2517419"/>
                  </a:lnTo>
                  <a:lnTo>
                    <a:pt x="1205318" y="2517790"/>
                  </a:lnTo>
                  <a:lnTo>
                    <a:pt x="1223175" y="2517914"/>
                  </a:lnTo>
                  <a:lnTo>
                    <a:pt x="1225372" y="2517902"/>
                  </a:lnTo>
                  <a:lnTo>
                    <a:pt x="1225372" y="2513469"/>
                  </a:lnTo>
                  <a:lnTo>
                    <a:pt x="1223149" y="2513469"/>
                  </a:lnTo>
                  <a:lnTo>
                    <a:pt x="1205372" y="2513345"/>
                  </a:lnTo>
                  <a:lnTo>
                    <a:pt x="1187653" y="2512974"/>
                  </a:lnTo>
                  <a:close/>
                </a:path>
                <a:path w="2482215" h="2518410" extrusionOk="0">
                  <a:moveTo>
                    <a:pt x="1225372" y="2513457"/>
                  </a:moveTo>
                  <a:lnTo>
                    <a:pt x="1223149" y="2513469"/>
                  </a:lnTo>
                  <a:lnTo>
                    <a:pt x="1225372" y="2513469"/>
                  </a:lnTo>
                  <a:close/>
                </a:path>
                <a:path w="2482215" h="2518410" extrusionOk="0">
                  <a:moveTo>
                    <a:pt x="1257668" y="469"/>
                  </a:moveTo>
                  <a:lnTo>
                    <a:pt x="1257541" y="4914"/>
                  </a:lnTo>
                  <a:lnTo>
                    <a:pt x="1275233" y="5514"/>
                  </a:lnTo>
                  <a:lnTo>
                    <a:pt x="1293012" y="6362"/>
                  </a:lnTo>
                  <a:lnTo>
                    <a:pt x="1293253" y="1917"/>
                  </a:lnTo>
                  <a:lnTo>
                    <a:pt x="1275418" y="1065"/>
                  </a:lnTo>
                  <a:lnTo>
                    <a:pt x="1257668" y="469"/>
                  </a:lnTo>
                  <a:close/>
                </a:path>
                <a:path w="2482215" h="2518410" extrusionOk="0">
                  <a:moveTo>
                    <a:pt x="1296327" y="2511361"/>
                  </a:moveTo>
                  <a:lnTo>
                    <a:pt x="1278701" y="2512255"/>
                  </a:lnTo>
                  <a:lnTo>
                    <a:pt x="1260856" y="2512910"/>
                  </a:lnTo>
                  <a:lnTo>
                    <a:pt x="1260983" y="2517355"/>
                  </a:lnTo>
                  <a:lnTo>
                    <a:pt x="1278896" y="2516700"/>
                  </a:lnTo>
                  <a:lnTo>
                    <a:pt x="1296581" y="2515806"/>
                  </a:lnTo>
                  <a:lnTo>
                    <a:pt x="1296327" y="2511361"/>
                  </a:lnTo>
                  <a:close/>
                </a:path>
                <a:path w="2482215" h="2518410" extrusionOk="0">
                  <a:moveTo>
                    <a:pt x="1328788" y="4368"/>
                  </a:moveTo>
                  <a:lnTo>
                    <a:pt x="1328420" y="8801"/>
                  </a:lnTo>
                  <a:lnTo>
                    <a:pt x="1346133" y="10402"/>
                  </a:lnTo>
                  <a:lnTo>
                    <a:pt x="1363751" y="12242"/>
                  </a:lnTo>
                  <a:lnTo>
                    <a:pt x="1364246" y="7823"/>
                  </a:lnTo>
                  <a:lnTo>
                    <a:pt x="1346560" y="5976"/>
                  </a:lnTo>
                  <a:lnTo>
                    <a:pt x="1328788" y="4368"/>
                  </a:lnTo>
                  <a:close/>
                </a:path>
                <a:path w="2482215" h="2518410" extrusionOk="0">
                  <a:moveTo>
                    <a:pt x="1367066" y="2505303"/>
                  </a:moveTo>
                  <a:lnTo>
                    <a:pt x="1349368" y="2507202"/>
                  </a:lnTo>
                  <a:lnTo>
                    <a:pt x="1331747" y="2508834"/>
                  </a:lnTo>
                  <a:lnTo>
                    <a:pt x="1332128" y="2513266"/>
                  </a:lnTo>
                  <a:lnTo>
                    <a:pt x="1349811" y="2511623"/>
                  </a:lnTo>
                  <a:lnTo>
                    <a:pt x="1367561" y="2509723"/>
                  </a:lnTo>
                  <a:lnTo>
                    <a:pt x="1367066" y="2505303"/>
                  </a:lnTo>
                  <a:close/>
                </a:path>
                <a:path w="2482215" h="2518410" extrusionOk="0">
                  <a:moveTo>
                    <a:pt x="1399590" y="12268"/>
                  </a:moveTo>
                  <a:lnTo>
                    <a:pt x="1398981" y="16675"/>
                  </a:lnTo>
                  <a:lnTo>
                    <a:pt x="1416591" y="19267"/>
                  </a:lnTo>
                  <a:lnTo>
                    <a:pt x="1434058" y="22097"/>
                  </a:lnTo>
                  <a:lnTo>
                    <a:pt x="1434795" y="17716"/>
                  </a:lnTo>
                  <a:lnTo>
                    <a:pt x="1417273" y="14873"/>
                  </a:lnTo>
                  <a:lnTo>
                    <a:pt x="1399590" y="12268"/>
                  </a:lnTo>
                  <a:close/>
                </a:path>
                <a:path w="2482215" h="2518410" extrusionOk="0">
                  <a:moveTo>
                    <a:pt x="1437322" y="2495257"/>
                  </a:moveTo>
                  <a:lnTo>
                    <a:pt x="1419904" y="2498124"/>
                  </a:lnTo>
                  <a:lnTo>
                    <a:pt x="1402257" y="2500782"/>
                  </a:lnTo>
                  <a:lnTo>
                    <a:pt x="1402892" y="2505176"/>
                  </a:lnTo>
                  <a:lnTo>
                    <a:pt x="1420598" y="2502517"/>
                  </a:lnTo>
                  <a:lnTo>
                    <a:pt x="1438084" y="2499639"/>
                  </a:lnTo>
                  <a:lnTo>
                    <a:pt x="1437322" y="2495257"/>
                  </a:lnTo>
                  <a:close/>
                </a:path>
                <a:path w="2482215" h="2518410" extrusionOk="0">
                  <a:moveTo>
                    <a:pt x="1469834" y="24155"/>
                  </a:moveTo>
                  <a:lnTo>
                    <a:pt x="1468970" y="28511"/>
                  </a:lnTo>
                  <a:lnTo>
                    <a:pt x="1486330" y="32096"/>
                  </a:lnTo>
                  <a:lnTo>
                    <a:pt x="1503680" y="35928"/>
                  </a:lnTo>
                  <a:lnTo>
                    <a:pt x="1504670" y="31597"/>
                  </a:lnTo>
                  <a:lnTo>
                    <a:pt x="1487262" y="27747"/>
                  </a:lnTo>
                  <a:lnTo>
                    <a:pt x="1469834" y="24155"/>
                  </a:lnTo>
                  <a:close/>
                </a:path>
                <a:path w="2482215" h="2518410" extrusionOk="0">
                  <a:moveTo>
                    <a:pt x="1506918" y="2481237"/>
                  </a:moveTo>
                  <a:lnTo>
                    <a:pt x="1489489" y="2485142"/>
                  </a:lnTo>
                  <a:lnTo>
                    <a:pt x="1472222" y="2488742"/>
                  </a:lnTo>
                  <a:lnTo>
                    <a:pt x="1473098" y="2493098"/>
                  </a:lnTo>
                  <a:lnTo>
                    <a:pt x="1490424" y="2489485"/>
                  </a:lnTo>
                  <a:lnTo>
                    <a:pt x="1507921" y="2485567"/>
                  </a:lnTo>
                  <a:lnTo>
                    <a:pt x="1506918" y="2481237"/>
                  </a:lnTo>
                  <a:close/>
                </a:path>
                <a:path w="2482215" h="2518410" extrusionOk="0">
                  <a:moveTo>
                    <a:pt x="1539290" y="40017"/>
                  </a:moveTo>
                  <a:lnTo>
                    <a:pt x="1538173" y="44335"/>
                  </a:lnTo>
                  <a:lnTo>
                    <a:pt x="1555364" y="48907"/>
                  </a:lnTo>
                  <a:lnTo>
                    <a:pt x="1572412" y="53708"/>
                  </a:lnTo>
                  <a:lnTo>
                    <a:pt x="1573644" y="49428"/>
                  </a:lnTo>
                  <a:lnTo>
                    <a:pt x="1556538" y="44618"/>
                  </a:lnTo>
                  <a:lnTo>
                    <a:pt x="1539290" y="40017"/>
                  </a:lnTo>
                  <a:close/>
                </a:path>
                <a:path w="2482215" h="2518410" extrusionOk="0">
                  <a:moveTo>
                    <a:pt x="1575587" y="2463292"/>
                  </a:moveTo>
                  <a:lnTo>
                    <a:pt x="1558558" y="2468137"/>
                  </a:lnTo>
                  <a:lnTo>
                    <a:pt x="1541386" y="2472753"/>
                  </a:lnTo>
                  <a:lnTo>
                    <a:pt x="1542516" y="2477058"/>
                  </a:lnTo>
                  <a:lnTo>
                    <a:pt x="1559742" y="2472423"/>
                  </a:lnTo>
                  <a:lnTo>
                    <a:pt x="1576844" y="2467559"/>
                  </a:lnTo>
                  <a:lnTo>
                    <a:pt x="1575587" y="2463292"/>
                  </a:lnTo>
                  <a:close/>
                </a:path>
                <a:path w="2482215" h="2518410" extrusionOk="0">
                  <a:moveTo>
                    <a:pt x="1607718" y="59817"/>
                  </a:moveTo>
                  <a:lnTo>
                    <a:pt x="1606372" y="64058"/>
                  </a:lnTo>
                  <a:lnTo>
                    <a:pt x="1623279" y="69605"/>
                  </a:lnTo>
                  <a:lnTo>
                    <a:pt x="1640128" y="75399"/>
                  </a:lnTo>
                  <a:lnTo>
                    <a:pt x="1641602" y="71208"/>
                  </a:lnTo>
                  <a:lnTo>
                    <a:pt x="1624693" y="65389"/>
                  </a:lnTo>
                  <a:lnTo>
                    <a:pt x="1607718" y="59817"/>
                  </a:lnTo>
                  <a:close/>
                </a:path>
                <a:path w="2482215" h="2518410" extrusionOk="0">
                  <a:moveTo>
                    <a:pt x="1643138" y="2441448"/>
                  </a:moveTo>
                  <a:lnTo>
                    <a:pt x="1626463" y="2447229"/>
                  </a:lnTo>
                  <a:lnTo>
                    <a:pt x="1609521" y="2452839"/>
                  </a:lnTo>
                  <a:lnTo>
                    <a:pt x="1610893" y="2457081"/>
                  </a:lnTo>
                  <a:lnTo>
                    <a:pt x="1627892" y="2451446"/>
                  </a:lnTo>
                  <a:lnTo>
                    <a:pt x="1644624" y="2445639"/>
                  </a:lnTo>
                  <a:lnTo>
                    <a:pt x="1643138" y="2441448"/>
                  </a:lnTo>
                  <a:close/>
                </a:path>
                <a:path w="2482215" h="2518410" extrusionOk="0">
                  <a:moveTo>
                    <a:pt x="1675142" y="83565"/>
                  </a:moveTo>
                  <a:lnTo>
                    <a:pt x="1673542" y="87718"/>
                  </a:lnTo>
                  <a:lnTo>
                    <a:pt x="1690058" y="94210"/>
                  </a:lnTo>
                  <a:lnTo>
                    <a:pt x="1706575" y="100977"/>
                  </a:lnTo>
                  <a:lnTo>
                    <a:pt x="1708289" y="96875"/>
                  </a:lnTo>
                  <a:lnTo>
                    <a:pt x="1691711" y="90077"/>
                  </a:lnTo>
                  <a:lnTo>
                    <a:pt x="1675142" y="83565"/>
                  </a:lnTo>
                  <a:close/>
                </a:path>
                <a:path w="2482215" h="2518410" extrusionOk="0">
                  <a:moveTo>
                    <a:pt x="1709216" y="2415819"/>
                  </a:moveTo>
                  <a:lnTo>
                    <a:pt x="1692824" y="2422586"/>
                  </a:lnTo>
                  <a:lnTo>
                    <a:pt x="1676412" y="2429078"/>
                  </a:lnTo>
                  <a:lnTo>
                    <a:pt x="1678025" y="2433231"/>
                  </a:lnTo>
                  <a:lnTo>
                    <a:pt x="1694484" y="2426709"/>
                  </a:lnTo>
                  <a:lnTo>
                    <a:pt x="1710944" y="2419921"/>
                  </a:lnTo>
                  <a:lnTo>
                    <a:pt x="1709216" y="2415819"/>
                  </a:lnTo>
                  <a:close/>
                </a:path>
                <a:path w="2482215" h="2518410" extrusionOk="0">
                  <a:moveTo>
                    <a:pt x="1741043" y="111112"/>
                  </a:moveTo>
                  <a:lnTo>
                    <a:pt x="1739214" y="115176"/>
                  </a:lnTo>
                  <a:lnTo>
                    <a:pt x="1755384" y="122616"/>
                  </a:lnTo>
                  <a:lnTo>
                    <a:pt x="1771421" y="130276"/>
                  </a:lnTo>
                  <a:lnTo>
                    <a:pt x="1773364" y="126276"/>
                  </a:lnTo>
                  <a:lnTo>
                    <a:pt x="1757270" y="118589"/>
                  </a:lnTo>
                  <a:lnTo>
                    <a:pt x="1741043" y="111112"/>
                  </a:lnTo>
                  <a:close/>
                </a:path>
                <a:path w="2482215" h="2518410" extrusionOk="0">
                  <a:moveTo>
                    <a:pt x="1773656" y="2386545"/>
                  </a:moveTo>
                  <a:lnTo>
                    <a:pt x="1757676" y="2394226"/>
                  </a:lnTo>
                  <a:lnTo>
                    <a:pt x="1741639" y="2401658"/>
                  </a:lnTo>
                  <a:lnTo>
                    <a:pt x="1743481" y="2405710"/>
                  </a:lnTo>
                  <a:lnTo>
                    <a:pt x="1759575" y="2398247"/>
                  </a:lnTo>
                  <a:lnTo>
                    <a:pt x="1775612" y="2390546"/>
                  </a:lnTo>
                  <a:lnTo>
                    <a:pt x="1773656" y="2386545"/>
                  </a:lnTo>
                  <a:close/>
                </a:path>
                <a:path w="2482215" h="2518410" extrusionOk="0">
                  <a:moveTo>
                    <a:pt x="1805241" y="142354"/>
                  </a:moveTo>
                  <a:lnTo>
                    <a:pt x="1803184" y="146291"/>
                  </a:lnTo>
                  <a:lnTo>
                    <a:pt x="1818852" y="154625"/>
                  </a:lnTo>
                  <a:lnTo>
                    <a:pt x="1834464" y="163207"/>
                  </a:lnTo>
                  <a:lnTo>
                    <a:pt x="1836635" y="159321"/>
                  </a:lnTo>
                  <a:lnTo>
                    <a:pt x="1820967" y="150714"/>
                  </a:lnTo>
                  <a:lnTo>
                    <a:pt x="1805241" y="142354"/>
                  </a:lnTo>
                  <a:close/>
                </a:path>
                <a:path w="2482215" h="2518410" extrusionOk="0">
                  <a:moveTo>
                    <a:pt x="1836369" y="2353652"/>
                  </a:moveTo>
                  <a:lnTo>
                    <a:pt x="1820810" y="2362236"/>
                  </a:lnTo>
                  <a:lnTo>
                    <a:pt x="1805241" y="2370543"/>
                  </a:lnTo>
                  <a:lnTo>
                    <a:pt x="1807311" y="2374480"/>
                  </a:lnTo>
                  <a:lnTo>
                    <a:pt x="1822931" y="2366141"/>
                  </a:lnTo>
                  <a:lnTo>
                    <a:pt x="1838540" y="2357526"/>
                  </a:lnTo>
                  <a:lnTo>
                    <a:pt x="1836369" y="2353652"/>
                  </a:lnTo>
                  <a:close/>
                </a:path>
                <a:path w="2482215" h="2518410" extrusionOk="0">
                  <a:moveTo>
                    <a:pt x="1867535" y="177177"/>
                  </a:moveTo>
                  <a:lnTo>
                    <a:pt x="1865261" y="181000"/>
                  </a:lnTo>
                  <a:lnTo>
                    <a:pt x="1872888" y="185596"/>
                  </a:lnTo>
                  <a:lnTo>
                    <a:pt x="1888043" y="194939"/>
                  </a:lnTo>
                  <a:lnTo>
                    <a:pt x="1895513" y="199656"/>
                  </a:lnTo>
                  <a:lnTo>
                    <a:pt x="1897900" y="195897"/>
                  </a:lnTo>
                  <a:lnTo>
                    <a:pt x="1882822" y="186461"/>
                  </a:lnTo>
                  <a:lnTo>
                    <a:pt x="1867535" y="177177"/>
                  </a:lnTo>
                  <a:close/>
                </a:path>
                <a:path w="2482215" h="2518410" extrusionOk="0">
                  <a:moveTo>
                    <a:pt x="1897151" y="2317229"/>
                  </a:moveTo>
                  <a:lnTo>
                    <a:pt x="1889640" y="2321981"/>
                  </a:lnTo>
                  <a:lnTo>
                    <a:pt x="1874546" y="2331314"/>
                  </a:lnTo>
                  <a:lnTo>
                    <a:pt x="1867014" y="2335860"/>
                  </a:lnTo>
                  <a:lnTo>
                    <a:pt x="1869300" y="2339682"/>
                  </a:lnTo>
                  <a:lnTo>
                    <a:pt x="1884433" y="2330467"/>
                  </a:lnTo>
                  <a:lnTo>
                    <a:pt x="1899539" y="2320975"/>
                  </a:lnTo>
                  <a:lnTo>
                    <a:pt x="1897151" y="2317229"/>
                  </a:lnTo>
                  <a:close/>
                </a:path>
                <a:path w="2482215" h="2518410" extrusionOk="0">
                  <a:moveTo>
                    <a:pt x="1927733" y="215468"/>
                  </a:moveTo>
                  <a:lnTo>
                    <a:pt x="1925231" y="219151"/>
                  </a:lnTo>
                  <a:lnTo>
                    <a:pt x="1932558" y="224144"/>
                  </a:lnTo>
                  <a:lnTo>
                    <a:pt x="1939875" y="229206"/>
                  </a:lnTo>
                  <a:lnTo>
                    <a:pt x="1947157" y="234320"/>
                  </a:lnTo>
                  <a:lnTo>
                    <a:pt x="1954377" y="239471"/>
                  </a:lnTo>
                  <a:lnTo>
                    <a:pt x="1956981" y="235864"/>
                  </a:lnTo>
                  <a:lnTo>
                    <a:pt x="1949732" y="230695"/>
                  </a:lnTo>
                  <a:lnTo>
                    <a:pt x="1942423" y="225561"/>
                  </a:lnTo>
                  <a:lnTo>
                    <a:pt x="1935081" y="220480"/>
                  </a:lnTo>
                  <a:lnTo>
                    <a:pt x="1927733" y="215468"/>
                  </a:lnTo>
                  <a:close/>
                </a:path>
                <a:path w="2482215" h="2518410" extrusionOk="0">
                  <a:moveTo>
                    <a:pt x="1955800" y="2277414"/>
                  </a:moveTo>
                  <a:lnTo>
                    <a:pt x="1948634" y="2282538"/>
                  </a:lnTo>
                  <a:lnTo>
                    <a:pt x="1941387" y="2287646"/>
                  </a:lnTo>
                  <a:lnTo>
                    <a:pt x="1934084" y="2292718"/>
                  </a:lnTo>
                  <a:lnTo>
                    <a:pt x="1926755" y="2297734"/>
                  </a:lnTo>
                  <a:lnTo>
                    <a:pt x="1929257" y="2301417"/>
                  </a:lnTo>
                  <a:lnTo>
                    <a:pt x="1936613" y="2296382"/>
                  </a:lnTo>
                  <a:lnTo>
                    <a:pt x="1951211" y="2286169"/>
                  </a:lnTo>
                  <a:lnTo>
                    <a:pt x="1958403" y="2281034"/>
                  </a:lnTo>
                  <a:lnTo>
                    <a:pt x="1955800" y="2277414"/>
                  </a:lnTo>
                  <a:close/>
                </a:path>
                <a:path w="2482215" h="2518410" extrusionOk="0">
                  <a:moveTo>
                    <a:pt x="1985632" y="257073"/>
                  </a:moveTo>
                  <a:lnTo>
                    <a:pt x="1982939" y="260616"/>
                  </a:lnTo>
                  <a:lnTo>
                    <a:pt x="1989991" y="266026"/>
                  </a:lnTo>
                  <a:lnTo>
                    <a:pt x="1997016" y="271497"/>
                  </a:lnTo>
                  <a:lnTo>
                    <a:pt x="2003990" y="277011"/>
                  </a:lnTo>
                  <a:lnTo>
                    <a:pt x="2010892" y="282549"/>
                  </a:lnTo>
                  <a:lnTo>
                    <a:pt x="2013686" y="279082"/>
                  </a:lnTo>
                  <a:lnTo>
                    <a:pt x="2006758" y="273525"/>
                  </a:lnTo>
                  <a:lnTo>
                    <a:pt x="1999759" y="267992"/>
                  </a:lnTo>
                  <a:lnTo>
                    <a:pt x="1992710" y="262501"/>
                  </a:lnTo>
                  <a:lnTo>
                    <a:pt x="1985632" y="257073"/>
                  </a:lnTo>
                  <a:close/>
                </a:path>
                <a:path w="2482215" h="2518410" extrusionOk="0">
                  <a:moveTo>
                    <a:pt x="2012162" y="2234336"/>
                  </a:moveTo>
                  <a:lnTo>
                    <a:pt x="2005294" y="2239858"/>
                  </a:lnTo>
                  <a:lnTo>
                    <a:pt x="1998343" y="2245366"/>
                  </a:lnTo>
                  <a:lnTo>
                    <a:pt x="1991333" y="2250845"/>
                  </a:lnTo>
                  <a:lnTo>
                    <a:pt x="1984286" y="2256282"/>
                  </a:lnTo>
                  <a:lnTo>
                    <a:pt x="1986978" y="2259812"/>
                  </a:lnTo>
                  <a:lnTo>
                    <a:pt x="1994059" y="2254360"/>
                  </a:lnTo>
                  <a:lnTo>
                    <a:pt x="2001096" y="2248860"/>
                  </a:lnTo>
                  <a:lnTo>
                    <a:pt x="2008068" y="2243333"/>
                  </a:lnTo>
                  <a:lnTo>
                    <a:pt x="2014956" y="2237803"/>
                  </a:lnTo>
                  <a:lnTo>
                    <a:pt x="2012162" y="2234336"/>
                  </a:lnTo>
                  <a:close/>
                </a:path>
                <a:path w="2482215" h="2518410" extrusionOk="0">
                  <a:moveTo>
                    <a:pt x="2041093" y="301866"/>
                  </a:moveTo>
                  <a:lnTo>
                    <a:pt x="2038197" y="305244"/>
                  </a:lnTo>
                  <a:lnTo>
                    <a:pt x="2044925" y="311044"/>
                  </a:lnTo>
                  <a:lnTo>
                    <a:pt x="2051626" y="316903"/>
                  </a:lnTo>
                  <a:lnTo>
                    <a:pt x="2058276" y="322800"/>
                  </a:lnTo>
                  <a:lnTo>
                    <a:pt x="2064854" y="328714"/>
                  </a:lnTo>
                  <a:lnTo>
                    <a:pt x="2067839" y="325412"/>
                  </a:lnTo>
                  <a:lnTo>
                    <a:pt x="2061240" y="319479"/>
                  </a:lnTo>
                  <a:lnTo>
                    <a:pt x="2054566" y="313563"/>
                  </a:lnTo>
                  <a:lnTo>
                    <a:pt x="2047842" y="307684"/>
                  </a:lnTo>
                  <a:lnTo>
                    <a:pt x="2041093" y="301866"/>
                  </a:lnTo>
                  <a:close/>
                </a:path>
                <a:path w="2482215" h="2518410" extrusionOk="0">
                  <a:moveTo>
                    <a:pt x="2066010" y="2188159"/>
                  </a:moveTo>
                  <a:lnTo>
                    <a:pt x="2059428" y="2194094"/>
                  </a:lnTo>
                  <a:lnTo>
                    <a:pt x="2052783" y="2200000"/>
                  </a:lnTo>
                  <a:lnTo>
                    <a:pt x="2046100" y="2205856"/>
                  </a:lnTo>
                  <a:lnTo>
                    <a:pt x="2039404" y="2211641"/>
                  </a:lnTo>
                  <a:lnTo>
                    <a:pt x="2042299" y="2215019"/>
                  </a:lnTo>
                  <a:lnTo>
                    <a:pt x="2049022" y="2209209"/>
                  </a:lnTo>
                  <a:lnTo>
                    <a:pt x="2055728" y="2203335"/>
                  </a:lnTo>
                  <a:lnTo>
                    <a:pt x="2062393" y="2197413"/>
                  </a:lnTo>
                  <a:lnTo>
                    <a:pt x="2068995" y="2191461"/>
                  </a:lnTo>
                  <a:lnTo>
                    <a:pt x="2066010" y="2188159"/>
                  </a:lnTo>
                  <a:close/>
                </a:path>
                <a:path w="2482215" h="2518410" extrusionOk="0">
                  <a:moveTo>
                    <a:pt x="2093912" y="349681"/>
                  </a:moveTo>
                  <a:lnTo>
                    <a:pt x="2090839" y="352894"/>
                  </a:lnTo>
                  <a:lnTo>
                    <a:pt x="2097181" y="359020"/>
                  </a:lnTo>
                  <a:lnTo>
                    <a:pt x="2103524" y="365229"/>
                  </a:lnTo>
                  <a:lnTo>
                    <a:pt x="2109846" y="371500"/>
                  </a:lnTo>
                  <a:lnTo>
                    <a:pt x="2116124" y="377812"/>
                  </a:lnTo>
                  <a:lnTo>
                    <a:pt x="2119274" y="374688"/>
                  </a:lnTo>
                  <a:lnTo>
                    <a:pt x="2112982" y="368355"/>
                  </a:lnTo>
                  <a:lnTo>
                    <a:pt x="2106641" y="362061"/>
                  </a:lnTo>
                  <a:lnTo>
                    <a:pt x="2100275" y="355828"/>
                  </a:lnTo>
                  <a:lnTo>
                    <a:pt x="2093912" y="349681"/>
                  </a:lnTo>
                  <a:close/>
                </a:path>
                <a:path w="2482215" h="2518410" extrusionOk="0">
                  <a:moveTo>
                    <a:pt x="2117204" y="2139010"/>
                  </a:moveTo>
                  <a:lnTo>
                    <a:pt x="2110978" y="2145286"/>
                  </a:lnTo>
                  <a:lnTo>
                    <a:pt x="2104678" y="2151548"/>
                  </a:lnTo>
                  <a:lnTo>
                    <a:pt x="2098326" y="2157776"/>
                  </a:lnTo>
                  <a:lnTo>
                    <a:pt x="2091944" y="2163953"/>
                  </a:lnTo>
                  <a:lnTo>
                    <a:pt x="2095030" y="2167166"/>
                  </a:lnTo>
                  <a:lnTo>
                    <a:pt x="2101432" y="2160968"/>
                  </a:lnTo>
                  <a:lnTo>
                    <a:pt x="2107804" y="2154716"/>
                  </a:lnTo>
                  <a:lnTo>
                    <a:pt x="2114127" y="2148431"/>
                  </a:lnTo>
                  <a:lnTo>
                    <a:pt x="2120379" y="2142134"/>
                  </a:lnTo>
                  <a:lnTo>
                    <a:pt x="2117204" y="2139010"/>
                  </a:lnTo>
                  <a:close/>
                </a:path>
                <a:path w="2482215" h="2518410" extrusionOk="0">
                  <a:moveTo>
                    <a:pt x="2143950" y="400392"/>
                  </a:moveTo>
                  <a:lnTo>
                    <a:pt x="2140699" y="403428"/>
                  </a:lnTo>
                  <a:lnTo>
                    <a:pt x="2146729" y="409941"/>
                  </a:lnTo>
                  <a:lnTo>
                    <a:pt x="2152726" y="416509"/>
                  </a:lnTo>
                  <a:lnTo>
                    <a:pt x="2158665" y="423105"/>
                  </a:lnTo>
                  <a:lnTo>
                    <a:pt x="2164524" y="429704"/>
                  </a:lnTo>
                  <a:lnTo>
                    <a:pt x="2167864" y="426770"/>
                  </a:lnTo>
                  <a:lnTo>
                    <a:pt x="2161981" y="420140"/>
                  </a:lnTo>
                  <a:lnTo>
                    <a:pt x="2156021" y="413519"/>
                  </a:lnTo>
                  <a:lnTo>
                    <a:pt x="2150005" y="406930"/>
                  </a:lnTo>
                  <a:lnTo>
                    <a:pt x="2143950" y="400392"/>
                  </a:lnTo>
                  <a:close/>
                </a:path>
                <a:path w="2482215" h="2518410" extrusionOk="0">
                  <a:moveTo>
                    <a:pt x="2165565" y="2087029"/>
                  </a:moveTo>
                  <a:lnTo>
                    <a:pt x="2159744" y="2093602"/>
                  </a:lnTo>
                  <a:lnTo>
                    <a:pt x="2153819" y="2100199"/>
                  </a:lnTo>
                  <a:lnTo>
                    <a:pt x="2147811" y="2106795"/>
                  </a:lnTo>
                  <a:lnTo>
                    <a:pt x="2141740" y="2113368"/>
                  </a:lnTo>
                  <a:lnTo>
                    <a:pt x="2145004" y="2116391"/>
                  </a:lnTo>
                  <a:lnTo>
                    <a:pt x="2151094" y="2109797"/>
                  </a:lnTo>
                  <a:lnTo>
                    <a:pt x="2157121" y="2103177"/>
                  </a:lnTo>
                  <a:lnTo>
                    <a:pt x="2163065" y="2096556"/>
                  </a:lnTo>
                  <a:lnTo>
                    <a:pt x="2168906" y="2089962"/>
                  </a:lnTo>
                  <a:lnTo>
                    <a:pt x="2165565" y="2087029"/>
                  </a:lnTo>
                  <a:close/>
                </a:path>
                <a:path w="2482215" h="2518410" extrusionOk="0">
                  <a:moveTo>
                    <a:pt x="2191029" y="453796"/>
                  </a:moveTo>
                  <a:lnTo>
                    <a:pt x="2187613" y="456653"/>
                  </a:lnTo>
                  <a:lnTo>
                    <a:pt x="2193267" y="463490"/>
                  </a:lnTo>
                  <a:lnTo>
                    <a:pt x="2198884" y="470381"/>
                  </a:lnTo>
                  <a:lnTo>
                    <a:pt x="2204443" y="477297"/>
                  </a:lnTo>
                  <a:lnTo>
                    <a:pt x="2209927" y="484212"/>
                  </a:lnTo>
                  <a:lnTo>
                    <a:pt x="2213419" y="481469"/>
                  </a:lnTo>
                  <a:lnTo>
                    <a:pt x="2207922" y="474527"/>
                  </a:lnTo>
                  <a:lnTo>
                    <a:pt x="2202343" y="467585"/>
                  </a:lnTo>
                  <a:lnTo>
                    <a:pt x="2196704" y="460667"/>
                  </a:lnTo>
                  <a:lnTo>
                    <a:pt x="2191029" y="453796"/>
                  </a:lnTo>
                  <a:close/>
                </a:path>
                <a:path w="2482215" h="2518410" extrusionOk="0">
                  <a:moveTo>
                    <a:pt x="2210943" y="2032381"/>
                  </a:moveTo>
                  <a:lnTo>
                    <a:pt x="2205424" y="2039370"/>
                  </a:lnTo>
                  <a:lnTo>
                    <a:pt x="2199854" y="2046324"/>
                  </a:lnTo>
                  <a:lnTo>
                    <a:pt x="2194253" y="2053217"/>
                  </a:lnTo>
                  <a:lnTo>
                    <a:pt x="2188641" y="2060028"/>
                  </a:lnTo>
                  <a:lnTo>
                    <a:pt x="2192058" y="2062873"/>
                  </a:lnTo>
                  <a:lnTo>
                    <a:pt x="2197696" y="2056035"/>
                  </a:lnTo>
                  <a:lnTo>
                    <a:pt x="2203319" y="2049118"/>
                  </a:lnTo>
                  <a:lnTo>
                    <a:pt x="2208910" y="2042140"/>
                  </a:lnTo>
                  <a:lnTo>
                    <a:pt x="2214448" y="2035124"/>
                  </a:lnTo>
                  <a:lnTo>
                    <a:pt x="2210943" y="2032381"/>
                  </a:lnTo>
                  <a:close/>
                </a:path>
                <a:path w="2482215" h="2518410" extrusionOk="0">
                  <a:moveTo>
                    <a:pt x="2235022" y="509765"/>
                  </a:moveTo>
                  <a:lnTo>
                    <a:pt x="2231453" y="512406"/>
                  </a:lnTo>
                  <a:lnTo>
                    <a:pt x="2236693" y="519532"/>
                  </a:lnTo>
                  <a:lnTo>
                    <a:pt x="2241905" y="526719"/>
                  </a:lnTo>
                  <a:lnTo>
                    <a:pt x="2247069" y="533945"/>
                  </a:lnTo>
                  <a:lnTo>
                    <a:pt x="2252167" y="541185"/>
                  </a:lnTo>
                  <a:lnTo>
                    <a:pt x="2255824" y="538632"/>
                  </a:lnTo>
                  <a:lnTo>
                    <a:pt x="2250702" y="531371"/>
                  </a:lnTo>
                  <a:lnTo>
                    <a:pt x="2245518" y="524122"/>
                  </a:lnTo>
                  <a:lnTo>
                    <a:pt x="2240287" y="516911"/>
                  </a:lnTo>
                  <a:lnTo>
                    <a:pt x="2235022" y="509765"/>
                  </a:lnTo>
                  <a:close/>
                </a:path>
                <a:path w="2482215" h="2518410" extrusionOk="0">
                  <a:moveTo>
                    <a:pt x="2253195" y="1975269"/>
                  </a:moveTo>
                  <a:lnTo>
                    <a:pt x="2248078" y="1982551"/>
                  </a:lnTo>
                  <a:lnTo>
                    <a:pt x="2242908" y="1989805"/>
                  </a:lnTo>
                  <a:lnTo>
                    <a:pt x="2237701" y="1997005"/>
                  </a:lnTo>
                  <a:lnTo>
                    <a:pt x="2232469" y="2004123"/>
                  </a:lnTo>
                  <a:lnTo>
                    <a:pt x="2236050" y="2006765"/>
                  </a:lnTo>
                  <a:lnTo>
                    <a:pt x="2241296" y="1999625"/>
                  </a:lnTo>
                  <a:lnTo>
                    <a:pt x="2246522" y="1992399"/>
                  </a:lnTo>
                  <a:lnTo>
                    <a:pt x="2251710" y="1985114"/>
                  </a:lnTo>
                  <a:lnTo>
                    <a:pt x="2256840" y="1977796"/>
                  </a:lnTo>
                  <a:lnTo>
                    <a:pt x="2253195" y="1975269"/>
                  </a:lnTo>
                  <a:close/>
                </a:path>
                <a:path w="2482215" h="2518410" extrusionOk="0">
                  <a:moveTo>
                    <a:pt x="2275776" y="568083"/>
                  </a:moveTo>
                  <a:lnTo>
                    <a:pt x="2272068" y="570522"/>
                  </a:lnTo>
                  <a:lnTo>
                    <a:pt x="2276889" y="577918"/>
                  </a:lnTo>
                  <a:lnTo>
                    <a:pt x="2281682" y="585382"/>
                  </a:lnTo>
                  <a:lnTo>
                    <a:pt x="2286427" y="592887"/>
                  </a:lnTo>
                  <a:lnTo>
                    <a:pt x="2291105" y="600405"/>
                  </a:lnTo>
                  <a:lnTo>
                    <a:pt x="2294902" y="598068"/>
                  </a:lnTo>
                  <a:lnTo>
                    <a:pt x="2290199" y="590522"/>
                  </a:lnTo>
                  <a:lnTo>
                    <a:pt x="2285434" y="582990"/>
                  </a:lnTo>
                  <a:lnTo>
                    <a:pt x="2280622" y="575501"/>
                  </a:lnTo>
                  <a:lnTo>
                    <a:pt x="2275776" y="568083"/>
                  </a:lnTo>
                  <a:close/>
                </a:path>
                <a:path w="2482215" h="2518410" extrusionOk="0">
                  <a:moveTo>
                    <a:pt x="2292159" y="1915820"/>
                  </a:moveTo>
                  <a:lnTo>
                    <a:pt x="2287509" y="1923311"/>
                  </a:lnTo>
                  <a:lnTo>
                    <a:pt x="2282771" y="1930830"/>
                  </a:lnTo>
                  <a:lnTo>
                    <a:pt x="2277961" y="1938346"/>
                  </a:lnTo>
                  <a:lnTo>
                    <a:pt x="2273096" y="1945830"/>
                  </a:lnTo>
                  <a:lnTo>
                    <a:pt x="2276817" y="1948256"/>
                  </a:lnTo>
                  <a:lnTo>
                    <a:pt x="2281701" y="1940747"/>
                  </a:lnTo>
                  <a:lnTo>
                    <a:pt x="2286530" y="1933211"/>
                  </a:lnTo>
                  <a:lnTo>
                    <a:pt x="2291287" y="1925673"/>
                  </a:lnTo>
                  <a:lnTo>
                    <a:pt x="2295956" y="1918157"/>
                  </a:lnTo>
                  <a:lnTo>
                    <a:pt x="2292159" y="1915820"/>
                  </a:lnTo>
                  <a:close/>
                </a:path>
                <a:path w="2482215" h="2518410" extrusionOk="0">
                  <a:moveTo>
                    <a:pt x="2313165" y="628573"/>
                  </a:moveTo>
                  <a:lnTo>
                    <a:pt x="2309317" y="630809"/>
                  </a:lnTo>
                  <a:lnTo>
                    <a:pt x="2313708" y="638446"/>
                  </a:lnTo>
                  <a:lnTo>
                    <a:pt x="2318069" y="646156"/>
                  </a:lnTo>
                  <a:lnTo>
                    <a:pt x="2322384" y="653915"/>
                  </a:lnTo>
                  <a:lnTo>
                    <a:pt x="2326640" y="661695"/>
                  </a:lnTo>
                  <a:lnTo>
                    <a:pt x="2330551" y="659574"/>
                  </a:lnTo>
                  <a:lnTo>
                    <a:pt x="2326277" y="651765"/>
                  </a:lnTo>
                  <a:lnTo>
                    <a:pt x="2321944" y="643978"/>
                  </a:lnTo>
                  <a:lnTo>
                    <a:pt x="2317567" y="636239"/>
                  </a:lnTo>
                  <a:lnTo>
                    <a:pt x="2313165" y="628573"/>
                  </a:lnTo>
                  <a:close/>
                </a:path>
                <a:path w="2482215" h="2518410" extrusionOk="0">
                  <a:moveTo>
                    <a:pt x="2327706" y="1854238"/>
                  </a:moveTo>
                  <a:lnTo>
                    <a:pt x="2323451" y="1862063"/>
                  </a:lnTo>
                  <a:lnTo>
                    <a:pt x="2319135" y="1869863"/>
                  </a:lnTo>
                  <a:lnTo>
                    <a:pt x="2314774" y="1877614"/>
                  </a:lnTo>
                  <a:lnTo>
                    <a:pt x="2310384" y="1885289"/>
                  </a:lnTo>
                  <a:lnTo>
                    <a:pt x="2314232" y="1887512"/>
                  </a:lnTo>
                  <a:lnTo>
                    <a:pt x="2318641" y="1879813"/>
                  </a:lnTo>
                  <a:lnTo>
                    <a:pt x="2323022" y="1872035"/>
                  </a:lnTo>
                  <a:lnTo>
                    <a:pt x="2327356" y="1864207"/>
                  </a:lnTo>
                  <a:lnTo>
                    <a:pt x="2331631" y="1856359"/>
                  </a:lnTo>
                  <a:lnTo>
                    <a:pt x="2327706" y="1854238"/>
                  </a:lnTo>
                  <a:close/>
                </a:path>
                <a:path w="2482215" h="2518410" extrusionOk="0">
                  <a:moveTo>
                    <a:pt x="2347061" y="691057"/>
                  </a:moveTo>
                  <a:lnTo>
                    <a:pt x="2343086" y="693064"/>
                  </a:lnTo>
                  <a:lnTo>
                    <a:pt x="2347056" y="700967"/>
                  </a:lnTo>
                  <a:lnTo>
                    <a:pt x="2350977" y="708923"/>
                  </a:lnTo>
                  <a:lnTo>
                    <a:pt x="2354839" y="716903"/>
                  </a:lnTo>
                  <a:lnTo>
                    <a:pt x="2358631" y="724877"/>
                  </a:lnTo>
                  <a:lnTo>
                    <a:pt x="2362657" y="722985"/>
                  </a:lnTo>
                  <a:lnTo>
                    <a:pt x="2358852" y="714982"/>
                  </a:lnTo>
                  <a:lnTo>
                    <a:pt x="2354973" y="706974"/>
                  </a:lnTo>
                  <a:lnTo>
                    <a:pt x="2351037" y="698989"/>
                  </a:lnTo>
                  <a:lnTo>
                    <a:pt x="2347061" y="691057"/>
                  </a:lnTo>
                  <a:close/>
                </a:path>
                <a:path w="2482215" h="2518410" extrusionOk="0">
                  <a:moveTo>
                    <a:pt x="2359723" y="1790712"/>
                  </a:moveTo>
                  <a:lnTo>
                    <a:pt x="2355937" y="1798720"/>
                  </a:lnTo>
                  <a:lnTo>
                    <a:pt x="2352074" y="1806741"/>
                  </a:lnTo>
                  <a:lnTo>
                    <a:pt x="2348150" y="1814746"/>
                  </a:lnTo>
                  <a:lnTo>
                    <a:pt x="2344178" y="1822704"/>
                  </a:lnTo>
                  <a:lnTo>
                    <a:pt x="2348141" y="1824710"/>
                  </a:lnTo>
                  <a:lnTo>
                    <a:pt x="2352130" y="1816718"/>
                  </a:lnTo>
                  <a:lnTo>
                    <a:pt x="2356069" y="1808686"/>
                  </a:lnTo>
                  <a:lnTo>
                    <a:pt x="2359946" y="1800639"/>
                  </a:lnTo>
                  <a:lnTo>
                    <a:pt x="2363749" y="1792605"/>
                  </a:lnTo>
                  <a:lnTo>
                    <a:pt x="2359723" y="1790712"/>
                  </a:lnTo>
                  <a:close/>
                </a:path>
                <a:path w="2482215" h="2518410" extrusionOk="0">
                  <a:moveTo>
                    <a:pt x="2377325" y="755319"/>
                  </a:moveTo>
                  <a:lnTo>
                    <a:pt x="2373261" y="757097"/>
                  </a:lnTo>
                  <a:lnTo>
                    <a:pt x="2376774" y="765222"/>
                  </a:lnTo>
                  <a:lnTo>
                    <a:pt x="2380237" y="773387"/>
                  </a:lnTo>
                  <a:lnTo>
                    <a:pt x="2383637" y="781563"/>
                  </a:lnTo>
                  <a:lnTo>
                    <a:pt x="2386965" y="789724"/>
                  </a:lnTo>
                  <a:lnTo>
                    <a:pt x="2391092" y="788060"/>
                  </a:lnTo>
                  <a:lnTo>
                    <a:pt x="2387748" y="779869"/>
                  </a:lnTo>
                  <a:lnTo>
                    <a:pt x="2384332" y="771661"/>
                  </a:lnTo>
                  <a:lnTo>
                    <a:pt x="2380855" y="763468"/>
                  </a:lnTo>
                  <a:lnTo>
                    <a:pt x="2377325" y="755319"/>
                  </a:lnTo>
                  <a:close/>
                </a:path>
                <a:path w="2482215" h="2518410" extrusionOk="0">
                  <a:moveTo>
                    <a:pt x="2388082" y="1725434"/>
                  </a:moveTo>
                  <a:lnTo>
                    <a:pt x="2384733" y="1733695"/>
                  </a:lnTo>
                  <a:lnTo>
                    <a:pt x="2381324" y="1741941"/>
                  </a:lnTo>
                  <a:lnTo>
                    <a:pt x="2377865" y="1750144"/>
                  </a:lnTo>
                  <a:lnTo>
                    <a:pt x="2374366" y="1758276"/>
                  </a:lnTo>
                  <a:lnTo>
                    <a:pt x="2378443" y="1760042"/>
                  </a:lnTo>
                  <a:lnTo>
                    <a:pt x="2381953" y="1751887"/>
                  </a:lnTo>
                  <a:lnTo>
                    <a:pt x="2385425" y="1743654"/>
                  </a:lnTo>
                  <a:lnTo>
                    <a:pt x="2388844" y="1735376"/>
                  </a:lnTo>
                  <a:lnTo>
                    <a:pt x="2392197" y="1727085"/>
                  </a:lnTo>
                  <a:lnTo>
                    <a:pt x="2388082" y="1725434"/>
                  </a:lnTo>
                  <a:close/>
                </a:path>
                <a:path w="2482215" h="2518410" extrusionOk="0">
                  <a:moveTo>
                    <a:pt x="2403944" y="821283"/>
                  </a:moveTo>
                  <a:lnTo>
                    <a:pt x="2399779" y="822832"/>
                  </a:lnTo>
                  <a:lnTo>
                    <a:pt x="2402840" y="831174"/>
                  </a:lnTo>
                  <a:lnTo>
                    <a:pt x="2405843" y="839549"/>
                  </a:lnTo>
                  <a:lnTo>
                    <a:pt x="2408780" y="847928"/>
                  </a:lnTo>
                  <a:lnTo>
                    <a:pt x="2411641" y="856284"/>
                  </a:lnTo>
                  <a:lnTo>
                    <a:pt x="2415857" y="854862"/>
                  </a:lnTo>
                  <a:lnTo>
                    <a:pt x="2412985" y="846476"/>
                  </a:lnTo>
                  <a:lnTo>
                    <a:pt x="2410034" y="838063"/>
                  </a:lnTo>
                  <a:lnTo>
                    <a:pt x="2407017" y="829655"/>
                  </a:lnTo>
                  <a:lnTo>
                    <a:pt x="2403944" y="821283"/>
                  </a:lnTo>
                  <a:close/>
                </a:path>
                <a:path w="2482215" h="2518410" extrusionOk="0">
                  <a:moveTo>
                    <a:pt x="2412669" y="1658620"/>
                  </a:moveTo>
                  <a:lnTo>
                    <a:pt x="2409804" y="1667035"/>
                  </a:lnTo>
                  <a:lnTo>
                    <a:pt x="2406872" y="1675458"/>
                  </a:lnTo>
                  <a:lnTo>
                    <a:pt x="2403882" y="1683860"/>
                  </a:lnTo>
                  <a:lnTo>
                    <a:pt x="2400846" y="1692211"/>
                  </a:lnTo>
                  <a:lnTo>
                    <a:pt x="2405024" y="1693735"/>
                  </a:lnTo>
                  <a:lnTo>
                    <a:pt x="2408070" y="1685355"/>
                  </a:lnTo>
                  <a:lnTo>
                    <a:pt x="2411069" y="1676923"/>
                  </a:lnTo>
                  <a:lnTo>
                    <a:pt x="2414011" y="1668468"/>
                  </a:lnTo>
                  <a:lnTo>
                    <a:pt x="2416886" y="1660017"/>
                  </a:lnTo>
                  <a:lnTo>
                    <a:pt x="2412669" y="1658620"/>
                  </a:lnTo>
                  <a:close/>
                </a:path>
                <a:path w="2482215" h="2518410" extrusionOk="0">
                  <a:moveTo>
                    <a:pt x="2426804" y="888758"/>
                  </a:moveTo>
                  <a:lnTo>
                    <a:pt x="2422550" y="890066"/>
                  </a:lnTo>
                  <a:lnTo>
                    <a:pt x="2425118" y="898534"/>
                  </a:lnTo>
                  <a:lnTo>
                    <a:pt x="2427635" y="907056"/>
                  </a:lnTo>
                  <a:lnTo>
                    <a:pt x="2430092" y="915602"/>
                  </a:lnTo>
                  <a:lnTo>
                    <a:pt x="2432481" y="924140"/>
                  </a:lnTo>
                  <a:lnTo>
                    <a:pt x="2436774" y="922959"/>
                  </a:lnTo>
                  <a:lnTo>
                    <a:pt x="2434373" y="914385"/>
                  </a:lnTo>
                  <a:lnTo>
                    <a:pt x="2431903" y="905806"/>
                  </a:lnTo>
                  <a:lnTo>
                    <a:pt x="2429377" y="897254"/>
                  </a:lnTo>
                  <a:lnTo>
                    <a:pt x="2426804" y="888758"/>
                  </a:lnTo>
                  <a:close/>
                </a:path>
                <a:path w="2482215" h="2518410" extrusionOk="0">
                  <a:moveTo>
                    <a:pt x="2433370" y="1590573"/>
                  </a:moveTo>
                  <a:lnTo>
                    <a:pt x="2431002" y="1599121"/>
                  </a:lnTo>
                  <a:lnTo>
                    <a:pt x="2428568" y="1607675"/>
                  </a:lnTo>
                  <a:lnTo>
                    <a:pt x="2426075" y="1616203"/>
                  </a:lnTo>
                  <a:lnTo>
                    <a:pt x="2423528" y="1624672"/>
                  </a:lnTo>
                  <a:lnTo>
                    <a:pt x="2427782" y="1625968"/>
                  </a:lnTo>
                  <a:lnTo>
                    <a:pt x="2430339" y="1617464"/>
                  </a:lnTo>
                  <a:lnTo>
                    <a:pt x="2432842" y="1608907"/>
                  </a:lnTo>
                  <a:lnTo>
                    <a:pt x="2435285" y="1600324"/>
                  </a:lnTo>
                  <a:lnTo>
                    <a:pt x="2437663" y="1591741"/>
                  </a:lnTo>
                  <a:lnTo>
                    <a:pt x="2433370" y="1590573"/>
                  </a:lnTo>
                  <a:close/>
                </a:path>
                <a:path w="2482215" h="2518410" extrusionOk="0">
                  <a:moveTo>
                    <a:pt x="2445778" y="957427"/>
                  </a:moveTo>
                  <a:lnTo>
                    <a:pt x="2441460" y="958494"/>
                  </a:lnTo>
                  <a:lnTo>
                    <a:pt x="2443540" y="967107"/>
                  </a:lnTo>
                  <a:lnTo>
                    <a:pt x="2445567" y="975761"/>
                  </a:lnTo>
                  <a:lnTo>
                    <a:pt x="2447534" y="984427"/>
                  </a:lnTo>
                  <a:lnTo>
                    <a:pt x="2449436" y="993076"/>
                  </a:lnTo>
                  <a:lnTo>
                    <a:pt x="2453779" y="992136"/>
                  </a:lnTo>
                  <a:lnTo>
                    <a:pt x="2451875" y="983457"/>
                  </a:lnTo>
                  <a:lnTo>
                    <a:pt x="2449903" y="974758"/>
                  </a:lnTo>
                  <a:lnTo>
                    <a:pt x="2447868" y="966070"/>
                  </a:lnTo>
                  <a:lnTo>
                    <a:pt x="2445778" y="957427"/>
                  </a:lnTo>
                  <a:close/>
                </a:path>
                <a:path w="2482215" h="2518410" extrusionOk="0">
                  <a:moveTo>
                    <a:pt x="2450134" y="1521587"/>
                  </a:moveTo>
                  <a:lnTo>
                    <a:pt x="2448259" y="1530223"/>
                  </a:lnTo>
                  <a:lnTo>
                    <a:pt x="2446315" y="1538890"/>
                  </a:lnTo>
                  <a:lnTo>
                    <a:pt x="2444309" y="1547558"/>
                  </a:lnTo>
                  <a:lnTo>
                    <a:pt x="2442248" y="1556194"/>
                  </a:lnTo>
                  <a:lnTo>
                    <a:pt x="2446566" y="1557235"/>
                  </a:lnTo>
                  <a:lnTo>
                    <a:pt x="2448636" y="1548578"/>
                  </a:lnTo>
                  <a:lnTo>
                    <a:pt x="2450650" y="1539884"/>
                  </a:lnTo>
                  <a:lnTo>
                    <a:pt x="2452600" y="1531186"/>
                  </a:lnTo>
                  <a:lnTo>
                    <a:pt x="2454478" y="1522514"/>
                  </a:lnTo>
                  <a:lnTo>
                    <a:pt x="2450134" y="1521587"/>
                  </a:lnTo>
                  <a:close/>
                </a:path>
                <a:path w="2482215" h="2518410" extrusionOk="0">
                  <a:moveTo>
                    <a:pt x="2460802" y="1027061"/>
                  </a:moveTo>
                  <a:lnTo>
                    <a:pt x="2456434" y="1027887"/>
                  </a:lnTo>
                  <a:lnTo>
                    <a:pt x="2458033" y="1036661"/>
                  </a:lnTo>
                  <a:lnTo>
                    <a:pt x="2459569" y="1045437"/>
                  </a:lnTo>
                  <a:lnTo>
                    <a:pt x="2461036" y="1054181"/>
                  </a:lnTo>
                  <a:lnTo>
                    <a:pt x="2462428" y="1062863"/>
                  </a:lnTo>
                  <a:lnTo>
                    <a:pt x="2466822" y="1062177"/>
                  </a:lnTo>
                  <a:lnTo>
                    <a:pt x="2465423" y="1053459"/>
                  </a:lnTo>
                  <a:lnTo>
                    <a:pt x="2463950" y="1044681"/>
                  </a:lnTo>
                  <a:lnTo>
                    <a:pt x="2462409" y="1035872"/>
                  </a:lnTo>
                  <a:lnTo>
                    <a:pt x="2460802" y="1027061"/>
                  </a:lnTo>
                  <a:close/>
                </a:path>
                <a:path w="2482215" h="2518410" extrusionOk="0">
                  <a:moveTo>
                    <a:pt x="2462949" y="1451762"/>
                  </a:moveTo>
                  <a:lnTo>
                    <a:pt x="2461443" y="1461253"/>
                  </a:lnTo>
                  <a:lnTo>
                    <a:pt x="2460109" y="1469321"/>
                  </a:lnTo>
                  <a:lnTo>
                    <a:pt x="2458596" y="1478078"/>
                  </a:lnTo>
                  <a:lnTo>
                    <a:pt x="2457030" y="1486776"/>
                  </a:lnTo>
                  <a:lnTo>
                    <a:pt x="2461412" y="1487576"/>
                  </a:lnTo>
                  <a:lnTo>
                    <a:pt x="2462978" y="1478849"/>
                  </a:lnTo>
                  <a:lnTo>
                    <a:pt x="2464614" y="1469321"/>
                  </a:lnTo>
                  <a:lnTo>
                    <a:pt x="2466061" y="1460539"/>
                  </a:lnTo>
                  <a:lnTo>
                    <a:pt x="2467343" y="1452448"/>
                  </a:lnTo>
                  <a:lnTo>
                    <a:pt x="2462949" y="1451762"/>
                  </a:lnTo>
                  <a:close/>
                </a:path>
                <a:path w="2482215" h="2518410" extrusionOk="0">
                  <a:moveTo>
                    <a:pt x="2471851" y="1097445"/>
                  </a:moveTo>
                  <a:lnTo>
                    <a:pt x="2467444" y="1098003"/>
                  </a:lnTo>
                  <a:lnTo>
                    <a:pt x="2468546" y="1106859"/>
                  </a:lnTo>
                  <a:lnTo>
                    <a:pt x="2469583" y="1115709"/>
                  </a:lnTo>
                  <a:lnTo>
                    <a:pt x="2470550" y="1124523"/>
                  </a:lnTo>
                  <a:lnTo>
                    <a:pt x="2471445" y="1133271"/>
                  </a:lnTo>
                  <a:lnTo>
                    <a:pt x="2475877" y="1132840"/>
                  </a:lnTo>
                  <a:lnTo>
                    <a:pt x="2474973" y="1124055"/>
                  </a:lnTo>
                  <a:lnTo>
                    <a:pt x="2473998" y="1115209"/>
                  </a:lnTo>
                  <a:lnTo>
                    <a:pt x="2472955" y="1106329"/>
                  </a:lnTo>
                  <a:lnTo>
                    <a:pt x="2471851" y="1097445"/>
                  </a:lnTo>
                  <a:close/>
                </a:path>
                <a:path w="2482215" h="2518410" extrusionOk="0">
                  <a:moveTo>
                    <a:pt x="2471775" y="1381315"/>
                  </a:moveTo>
                  <a:lnTo>
                    <a:pt x="2470837" y="1390612"/>
                  </a:lnTo>
                  <a:lnTo>
                    <a:pt x="2469882" y="1399487"/>
                  </a:lnTo>
                  <a:lnTo>
                    <a:pt x="2468866" y="1408350"/>
                  </a:lnTo>
                  <a:lnTo>
                    <a:pt x="2467864" y="1416608"/>
                  </a:lnTo>
                  <a:lnTo>
                    <a:pt x="2472270" y="1417167"/>
                  </a:lnTo>
                  <a:lnTo>
                    <a:pt x="2473402" y="1407822"/>
                  </a:lnTo>
                  <a:lnTo>
                    <a:pt x="2474412" y="1398990"/>
                  </a:lnTo>
                  <a:lnTo>
                    <a:pt x="2475363" y="1390144"/>
                  </a:lnTo>
                  <a:lnTo>
                    <a:pt x="2476207" y="1381760"/>
                  </a:lnTo>
                  <a:lnTo>
                    <a:pt x="2471775" y="1381315"/>
                  </a:lnTo>
                  <a:close/>
                </a:path>
                <a:path w="2482215" h="2518410" extrusionOk="0">
                  <a:moveTo>
                    <a:pt x="2478900" y="1168336"/>
                  </a:moveTo>
                  <a:lnTo>
                    <a:pt x="2474468" y="1168641"/>
                  </a:lnTo>
                  <a:lnTo>
                    <a:pt x="2475065" y="1177522"/>
                  </a:lnTo>
                  <a:lnTo>
                    <a:pt x="2475601" y="1186411"/>
                  </a:lnTo>
                  <a:lnTo>
                    <a:pt x="2476075" y="1195276"/>
                  </a:lnTo>
                  <a:lnTo>
                    <a:pt x="2476487" y="1204087"/>
                  </a:lnTo>
                  <a:lnTo>
                    <a:pt x="2480932" y="1203896"/>
                  </a:lnTo>
                  <a:lnTo>
                    <a:pt x="2480520" y="1195055"/>
                  </a:lnTo>
                  <a:lnTo>
                    <a:pt x="2480044" y="1186159"/>
                  </a:lnTo>
                  <a:lnTo>
                    <a:pt x="2479505" y="1177241"/>
                  </a:lnTo>
                  <a:lnTo>
                    <a:pt x="2478900" y="1168336"/>
                  </a:lnTo>
                  <a:close/>
                </a:path>
                <a:path w="2482215" h="2518410" extrusionOk="0">
                  <a:moveTo>
                    <a:pt x="2476627" y="1310513"/>
                  </a:moveTo>
                  <a:lnTo>
                    <a:pt x="2476230" y="1319538"/>
                  </a:lnTo>
                  <a:lnTo>
                    <a:pt x="2475776" y="1328437"/>
                  </a:lnTo>
                  <a:lnTo>
                    <a:pt x="2475257" y="1337353"/>
                  </a:lnTo>
                  <a:lnTo>
                    <a:pt x="2474696" y="1345958"/>
                  </a:lnTo>
                  <a:lnTo>
                    <a:pt x="2479141" y="1346250"/>
                  </a:lnTo>
                  <a:lnTo>
                    <a:pt x="2479730" y="1337084"/>
                  </a:lnTo>
                  <a:lnTo>
                    <a:pt x="2480242" y="1328197"/>
                  </a:lnTo>
                  <a:lnTo>
                    <a:pt x="2480693" y="1319330"/>
                  </a:lnTo>
                  <a:lnTo>
                    <a:pt x="2481072" y="1310690"/>
                  </a:lnTo>
                  <a:lnTo>
                    <a:pt x="2476627" y="1310513"/>
                  </a:lnTo>
                  <a:close/>
                </a:path>
                <a:path w="2482215" h="2518410" extrusionOk="0">
                  <a:moveTo>
                    <a:pt x="2481961" y="1239456"/>
                  </a:moveTo>
                  <a:lnTo>
                    <a:pt x="2477516" y="1239520"/>
                  </a:lnTo>
                  <a:lnTo>
                    <a:pt x="2477566" y="1275016"/>
                  </a:lnTo>
                  <a:lnTo>
                    <a:pt x="2482011" y="1275067"/>
                  </a:lnTo>
                  <a:lnTo>
                    <a:pt x="2481961" y="123945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61" name="Google Shape;2798;p148">
              <a:extLst>
                <a:ext uri="{FF2B5EF4-FFF2-40B4-BE49-F238E27FC236}">
                  <a16:creationId xmlns:a16="http://schemas.microsoft.com/office/drawing/2014/main" id="{06D69BC8-FBDC-4469-B3CD-89D536EAEE43}"/>
                </a:ext>
              </a:extLst>
            </p:cNvPr>
            <p:cNvSpPr/>
            <p:nvPr/>
          </p:nvSpPr>
          <p:spPr>
            <a:xfrm>
              <a:off x="896157" y="2156649"/>
              <a:ext cx="3644212" cy="4083544"/>
            </a:xfrm>
            <a:custGeom>
              <a:avLst/>
              <a:gdLst/>
              <a:ahLst/>
              <a:cxnLst/>
              <a:rect l="l" t="t" r="r" b="b"/>
              <a:pathLst>
                <a:path w="2786380" h="3122295" extrusionOk="0">
                  <a:moveTo>
                    <a:pt x="14765" y="575487"/>
                  </a:moveTo>
                  <a:lnTo>
                    <a:pt x="9212" y="582339"/>
                  </a:lnTo>
                  <a:lnTo>
                    <a:pt x="3657" y="589275"/>
                  </a:lnTo>
                  <a:lnTo>
                    <a:pt x="0" y="593894"/>
                  </a:lnTo>
                  <a:lnTo>
                    <a:pt x="0" y="597474"/>
                  </a:lnTo>
                  <a:lnTo>
                    <a:pt x="5397" y="590661"/>
                  </a:lnTo>
                  <a:lnTo>
                    <a:pt x="10947" y="583737"/>
                  </a:lnTo>
                  <a:lnTo>
                    <a:pt x="16492" y="576897"/>
                  </a:lnTo>
                  <a:lnTo>
                    <a:pt x="14765" y="575487"/>
                  </a:lnTo>
                  <a:close/>
                </a:path>
                <a:path w="2786380" h="3122295" extrusionOk="0">
                  <a:moveTo>
                    <a:pt x="15704" y="2544000"/>
                  </a:moveTo>
                  <a:lnTo>
                    <a:pt x="36697" y="2572677"/>
                  </a:lnTo>
                  <a:lnTo>
                    <a:pt x="38387" y="2571242"/>
                  </a:lnTo>
                  <a:lnTo>
                    <a:pt x="32665" y="2564492"/>
                  </a:lnTo>
                  <a:lnTo>
                    <a:pt x="26964" y="2557687"/>
                  </a:lnTo>
                  <a:lnTo>
                    <a:pt x="21304" y="2550850"/>
                  </a:lnTo>
                  <a:lnTo>
                    <a:pt x="15704" y="2544000"/>
                  </a:lnTo>
                  <a:close/>
                </a:path>
                <a:path w="2786380" h="3122295" extrusionOk="0">
                  <a:moveTo>
                    <a:pt x="60916" y="521411"/>
                  </a:moveTo>
                  <a:lnTo>
                    <a:pt x="55073" y="527982"/>
                  </a:lnTo>
                  <a:lnTo>
                    <a:pt x="49215" y="534649"/>
                  </a:lnTo>
                  <a:lnTo>
                    <a:pt x="43359" y="541390"/>
                  </a:lnTo>
                  <a:lnTo>
                    <a:pt x="37523" y="548182"/>
                  </a:lnTo>
                  <a:lnTo>
                    <a:pt x="39212" y="549630"/>
                  </a:lnTo>
                  <a:lnTo>
                    <a:pt x="45040" y="542847"/>
                  </a:lnTo>
                  <a:lnTo>
                    <a:pt x="50890" y="536116"/>
                  </a:lnTo>
                  <a:lnTo>
                    <a:pt x="56739" y="529458"/>
                  </a:lnTo>
                  <a:lnTo>
                    <a:pt x="62567" y="522897"/>
                  </a:lnTo>
                  <a:lnTo>
                    <a:pt x="60916" y="521411"/>
                  </a:lnTo>
                  <a:close/>
                </a:path>
                <a:path w="2786380" h="3122295" extrusionOk="0">
                  <a:moveTo>
                    <a:pt x="61691" y="2597950"/>
                  </a:moveTo>
                  <a:lnTo>
                    <a:pt x="83954" y="2625674"/>
                  </a:lnTo>
                  <a:lnTo>
                    <a:pt x="85592" y="2624162"/>
                  </a:lnTo>
                  <a:lnTo>
                    <a:pt x="79502" y="2617598"/>
                  </a:lnTo>
                  <a:lnTo>
                    <a:pt x="73475" y="2611027"/>
                  </a:lnTo>
                  <a:lnTo>
                    <a:pt x="67531" y="2604471"/>
                  </a:lnTo>
                  <a:lnTo>
                    <a:pt x="61691" y="2597950"/>
                  </a:lnTo>
                  <a:close/>
                </a:path>
                <a:path w="2786380" h="3122295" extrusionOk="0">
                  <a:moveTo>
                    <a:pt x="109430" y="469506"/>
                  </a:moveTo>
                  <a:lnTo>
                    <a:pt x="103192" y="475917"/>
                  </a:lnTo>
                  <a:lnTo>
                    <a:pt x="97007" y="482350"/>
                  </a:lnTo>
                  <a:lnTo>
                    <a:pt x="90892" y="488781"/>
                  </a:lnTo>
                  <a:lnTo>
                    <a:pt x="84869" y="495185"/>
                  </a:lnTo>
                  <a:lnTo>
                    <a:pt x="86507" y="496709"/>
                  </a:lnTo>
                  <a:lnTo>
                    <a:pt x="92514" y="490310"/>
                  </a:lnTo>
                  <a:lnTo>
                    <a:pt x="98615" y="483889"/>
                  </a:lnTo>
                  <a:lnTo>
                    <a:pt x="104789" y="477468"/>
                  </a:lnTo>
                  <a:lnTo>
                    <a:pt x="111018" y="471068"/>
                  </a:lnTo>
                  <a:lnTo>
                    <a:pt x="109430" y="469506"/>
                  </a:lnTo>
                  <a:close/>
                </a:path>
                <a:path w="2786380" h="3122295" extrusionOk="0">
                  <a:moveTo>
                    <a:pt x="110065" y="2649804"/>
                  </a:moveTo>
                  <a:lnTo>
                    <a:pt x="133573" y="2676486"/>
                  </a:lnTo>
                  <a:lnTo>
                    <a:pt x="135135" y="2674912"/>
                  </a:lnTo>
                  <a:lnTo>
                    <a:pt x="128821" y="2668695"/>
                  </a:lnTo>
                  <a:lnTo>
                    <a:pt x="122524" y="2662424"/>
                  </a:lnTo>
                  <a:lnTo>
                    <a:pt x="116265" y="2656120"/>
                  </a:lnTo>
                  <a:lnTo>
                    <a:pt x="110065" y="2649804"/>
                  </a:lnTo>
                  <a:close/>
                </a:path>
                <a:path w="2786380" h="3122295" extrusionOk="0">
                  <a:moveTo>
                    <a:pt x="160230" y="419874"/>
                  </a:moveTo>
                  <a:lnTo>
                    <a:pt x="153755" y="425955"/>
                  </a:lnTo>
                  <a:lnTo>
                    <a:pt x="147300" y="432085"/>
                  </a:lnTo>
                  <a:lnTo>
                    <a:pt x="140890" y="438244"/>
                  </a:lnTo>
                  <a:lnTo>
                    <a:pt x="134551" y="444411"/>
                  </a:lnTo>
                  <a:lnTo>
                    <a:pt x="136100" y="445998"/>
                  </a:lnTo>
                  <a:lnTo>
                    <a:pt x="142436" y="439841"/>
                  </a:lnTo>
                  <a:lnTo>
                    <a:pt x="148835" y="433692"/>
                  </a:lnTo>
                  <a:lnTo>
                    <a:pt x="155278" y="427571"/>
                  </a:lnTo>
                  <a:lnTo>
                    <a:pt x="161742" y="421500"/>
                  </a:lnTo>
                  <a:lnTo>
                    <a:pt x="160230" y="419874"/>
                  </a:lnTo>
                  <a:close/>
                </a:path>
                <a:path w="2786380" h="3122295" extrusionOk="0">
                  <a:moveTo>
                    <a:pt x="160764" y="2699435"/>
                  </a:moveTo>
                  <a:lnTo>
                    <a:pt x="159252" y="2701048"/>
                  </a:lnTo>
                  <a:lnTo>
                    <a:pt x="165747" y="2707099"/>
                  </a:lnTo>
                  <a:lnTo>
                    <a:pt x="172299" y="2713124"/>
                  </a:lnTo>
                  <a:lnTo>
                    <a:pt x="185478" y="2725039"/>
                  </a:lnTo>
                  <a:lnTo>
                    <a:pt x="186964" y="2723388"/>
                  </a:lnTo>
                  <a:lnTo>
                    <a:pt x="180379" y="2717464"/>
                  </a:lnTo>
                  <a:lnTo>
                    <a:pt x="167256" y="2705466"/>
                  </a:lnTo>
                  <a:lnTo>
                    <a:pt x="160764" y="2699435"/>
                  </a:lnTo>
                  <a:close/>
                </a:path>
                <a:path w="2786380" h="3122295" extrusionOk="0">
                  <a:moveTo>
                    <a:pt x="213227" y="372579"/>
                  </a:moveTo>
                  <a:lnTo>
                    <a:pt x="206478" y="378370"/>
                  </a:lnTo>
                  <a:lnTo>
                    <a:pt x="193075" y="390060"/>
                  </a:lnTo>
                  <a:lnTo>
                    <a:pt x="186469" y="395922"/>
                  </a:lnTo>
                  <a:lnTo>
                    <a:pt x="187954" y="397586"/>
                  </a:lnTo>
                  <a:lnTo>
                    <a:pt x="201220" y="385879"/>
                  </a:lnTo>
                  <a:lnTo>
                    <a:pt x="214675" y="374269"/>
                  </a:lnTo>
                  <a:lnTo>
                    <a:pt x="213227" y="372579"/>
                  </a:lnTo>
                  <a:close/>
                </a:path>
                <a:path w="2786380" h="3122295" extrusionOk="0">
                  <a:moveTo>
                    <a:pt x="213672" y="2746730"/>
                  </a:moveTo>
                  <a:lnTo>
                    <a:pt x="239516" y="2771190"/>
                  </a:lnTo>
                  <a:lnTo>
                    <a:pt x="240926" y="2769476"/>
                  </a:lnTo>
                  <a:lnTo>
                    <a:pt x="227128" y="2758089"/>
                  </a:lnTo>
                  <a:lnTo>
                    <a:pt x="220345" y="2752397"/>
                  </a:lnTo>
                  <a:lnTo>
                    <a:pt x="213672" y="2746730"/>
                  </a:lnTo>
                  <a:close/>
                </a:path>
                <a:path w="2786380" h="3122295" extrusionOk="0">
                  <a:moveTo>
                    <a:pt x="268282" y="327761"/>
                  </a:moveTo>
                  <a:lnTo>
                    <a:pt x="254371" y="338701"/>
                  </a:lnTo>
                  <a:lnTo>
                    <a:pt x="240507" y="349859"/>
                  </a:lnTo>
                  <a:lnTo>
                    <a:pt x="241904" y="351586"/>
                  </a:lnTo>
                  <a:lnTo>
                    <a:pt x="255760" y="340440"/>
                  </a:lnTo>
                  <a:lnTo>
                    <a:pt x="269654" y="329514"/>
                  </a:lnTo>
                  <a:lnTo>
                    <a:pt x="268282" y="327761"/>
                  </a:lnTo>
                  <a:close/>
                </a:path>
                <a:path w="2786380" h="3122295" extrusionOk="0">
                  <a:moveTo>
                    <a:pt x="268701" y="2791587"/>
                  </a:moveTo>
                  <a:lnTo>
                    <a:pt x="267329" y="2793339"/>
                  </a:lnTo>
                  <a:lnTo>
                    <a:pt x="274290" y="2798737"/>
                  </a:lnTo>
                  <a:lnTo>
                    <a:pt x="281345" y="2804137"/>
                  </a:lnTo>
                  <a:lnTo>
                    <a:pt x="295638" y="2814878"/>
                  </a:lnTo>
                  <a:lnTo>
                    <a:pt x="296959" y="2813088"/>
                  </a:lnTo>
                  <a:lnTo>
                    <a:pt x="289802" y="2807747"/>
                  </a:lnTo>
                  <a:lnTo>
                    <a:pt x="275651" y="2796977"/>
                  </a:lnTo>
                  <a:lnTo>
                    <a:pt x="268701" y="2791587"/>
                  </a:lnTo>
                  <a:close/>
                </a:path>
                <a:path w="2786380" h="3122295" extrusionOk="0">
                  <a:moveTo>
                    <a:pt x="325292" y="285496"/>
                  </a:moveTo>
                  <a:lnTo>
                    <a:pt x="310897" y="295787"/>
                  </a:lnTo>
                  <a:lnTo>
                    <a:pt x="296539" y="306298"/>
                  </a:lnTo>
                  <a:lnTo>
                    <a:pt x="297860" y="308089"/>
                  </a:lnTo>
                  <a:lnTo>
                    <a:pt x="312203" y="297591"/>
                  </a:lnTo>
                  <a:lnTo>
                    <a:pt x="326575" y="287312"/>
                  </a:lnTo>
                  <a:lnTo>
                    <a:pt x="325292" y="285496"/>
                  </a:lnTo>
                  <a:close/>
                </a:path>
                <a:path w="2786380" h="3122295" extrusionOk="0">
                  <a:moveTo>
                    <a:pt x="325699" y="2833941"/>
                  </a:moveTo>
                  <a:lnTo>
                    <a:pt x="324416" y="2835744"/>
                  </a:lnTo>
                  <a:lnTo>
                    <a:pt x="338913" y="2845884"/>
                  </a:lnTo>
                  <a:lnTo>
                    <a:pt x="353677" y="2855976"/>
                  </a:lnTo>
                  <a:lnTo>
                    <a:pt x="354934" y="2854134"/>
                  </a:lnTo>
                  <a:lnTo>
                    <a:pt x="340178" y="2844057"/>
                  </a:lnTo>
                  <a:lnTo>
                    <a:pt x="325699" y="2833941"/>
                  </a:lnTo>
                  <a:close/>
                </a:path>
                <a:path w="2786380" h="3122295" extrusionOk="0">
                  <a:moveTo>
                    <a:pt x="384119" y="245859"/>
                  </a:moveTo>
                  <a:lnTo>
                    <a:pt x="369198" y="255552"/>
                  </a:lnTo>
                  <a:lnTo>
                    <a:pt x="354477" y="265341"/>
                  </a:lnTo>
                  <a:lnTo>
                    <a:pt x="355721" y="267182"/>
                  </a:lnTo>
                  <a:lnTo>
                    <a:pt x="370423" y="257403"/>
                  </a:lnTo>
                  <a:lnTo>
                    <a:pt x="385325" y="247738"/>
                  </a:lnTo>
                  <a:lnTo>
                    <a:pt x="384119" y="245859"/>
                  </a:lnTo>
                  <a:close/>
                </a:path>
                <a:path w="2786380" h="3122295" extrusionOk="0">
                  <a:moveTo>
                    <a:pt x="384589" y="2873641"/>
                  </a:moveTo>
                  <a:lnTo>
                    <a:pt x="383395" y="2875521"/>
                  </a:lnTo>
                  <a:lnTo>
                    <a:pt x="398370" y="2885014"/>
                  </a:lnTo>
                  <a:lnTo>
                    <a:pt x="413545" y="2894393"/>
                  </a:lnTo>
                  <a:lnTo>
                    <a:pt x="414713" y="2892501"/>
                  </a:lnTo>
                  <a:lnTo>
                    <a:pt x="399551" y="2883128"/>
                  </a:lnTo>
                  <a:lnTo>
                    <a:pt x="384589" y="2873641"/>
                  </a:lnTo>
                  <a:close/>
                </a:path>
                <a:path w="2786380" h="3122295" extrusionOk="0">
                  <a:moveTo>
                    <a:pt x="444672" y="208953"/>
                  </a:moveTo>
                  <a:lnTo>
                    <a:pt x="429402" y="217908"/>
                  </a:lnTo>
                  <a:lnTo>
                    <a:pt x="414180" y="227063"/>
                  </a:lnTo>
                  <a:lnTo>
                    <a:pt x="415348" y="228968"/>
                  </a:lnTo>
                  <a:lnTo>
                    <a:pt x="430545" y="219825"/>
                  </a:lnTo>
                  <a:lnTo>
                    <a:pt x="445790" y="210883"/>
                  </a:lnTo>
                  <a:lnTo>
                    <a:pt x="444672" y="208953"/>
                  </a:lnTo>
                  <a:close/>
                </a:path>
                <a:path w="2786380" h="3122295" extrusionOk="0">
                  <a:moveTo>
                    <a:pt x="445256" y="2910662"/>
                  </a:moveTo>
                  <a:lnTo>
                    <a:pt x="444152" y="2912592"/>
                  </a:lnTo>
                  <a:lnTo>
                    <a:pt x="459671" y="2921460"/>
                  </a:lnTo>
                  <a:lnTo>
                    <a:pt x="475152" y="2930080"/>
                  </a:lnTo>
                  <a:lnTo>
                    <a:pt x="476232" y="2928124"/>
                  </a:lnTo>
                  <a:lnTo>
                    <a:pt x="460768" y="2919522"/>
                  </a:lnTo>
                  <a:lnTo>
                    <a:pt x="445256" y="2910662"/>
                  </a:lnTo>
                  <a:close/>
                </a:path>
                <a:path w="2786380" h="3122295" extrusionOk="0">
                  <a:moveTo>
                    <a:pt x="506813" y="174866"/>
                  </a:moveTo>
                  <a:lnTo>
                    <a:pt x="491089" y="183143"/>
                  </a:lnTo>
                  <a:lnTo>
                    <a:pt x="475546" y="191554"/>
                  </a:lnTo>
                  <a:lnTo>
                    <a:pt x="476625" y="193509"/>
                  </a:lnTo>
                  <a:lnTo>
                    <a:pt x="492138" y="185110"/>
                  </a:lnTo>
                  <a:lnTo>
                    <a:pt x="507842" y="176834"/>
                  </a:lnTo>
                  <a:lnTo>
                    <a:pt x="506813" y="174866"/>
                  </a:lnTo>
                  <a:close/>
                </a:path>
                <a:path w="2786380" h="3122295" extrusionOk="0">
                  <a:moveTo>
                    <a:pt x="507575" y="2944863"/>
                  </a:moveTo>
                  <a:lnTo>
                    <a:pt x="506559" y="2946844"/>
                  </a:lnTo>
                  <a:lnTo>
                    <a:pt x="522352" y="2954948"/>
                  </a:lnTo>
                  <a:lnTo>
                    <a:pt x="538335" y="2962910"/>
                  </a:lnTo>
                  <a:lnTo>
                    <a:pt x="539313" y="2960916"/>
                  </a:lnTo>
                  <a:lnTo>
                    <a:pt x="523353" y="2952965"/>
                  </a:lnTo>
                  <a:lnTo>
                    <a:pt x="507575" y="2944863"/>
                  </a:lnTo>
                  <a:close/>
                </a:path>
                <a:path w="2786380" h="3122295" extrusionOk="0">
                  <a:moveTo>
                    <a:pt x="570402" y="143649"/>
                  </a:moveTo>
                  <a:lnTo>
                    <a:pt x="554324" y="151203"/>
                  </a:lnTo>
                  <a:lnTo>
                    <a:pt x="538436" y="158889"/>
                  </a:lnTo>
                  <a:lnTo>
                    <a:pt x="539402" y="160883"/>
                  </a:lnTo>
                  <a:lnTo>
                    <a:pt x="563292" y="149408"/>
                  </a:lnTo>
                  <a:lnTo>
                    <a:pt x="571329" y="145656"/>
                  </a:lnTo>
                  <a:lnTo>
                    <a:pt x="570402" y="143649"/>
                  </a:lnTo>
                  <a:close/>
                </a:path>
                <a:path w="2786380" h="3122295" extrusionOk="0">
                  <a:moveTo>
                    <a:pt x="571406" y="2976206"/>
                  </a:moveTo>
                  <a:lnTo>
                    <a:pt x="570466" y="2978226"/>
                  </a:lnTo>
                  <a:lnTo>
                    <a:pt x="578628" y="2981972"/>
                  </a:lnTo>
                  <a:lnTo>
                    <a:pt x="602978" y="2992818"/>
                  </a:lnTo>
                  <a:lnTo>
                    <a:pt x="603854" y="2990786"/>
                  </a:lnTo>
                  <a:lnTo>
                    <a:pt x="579556" y="2979945"/>
                  </a:lnTo>
                  <a:lnTo>
                    <a:pt x="571406" y="2976206"/>
                  </a:lnTo>
                  <a:close/>
                </a:path>
                <a:path w="2786380" h="3122295" extrusionOk="0">
                  <a:moveTo>
                    <a:pt x="635337" y="115379"/>
                  </a:moveTo>
                  <a:lnTo>
                    <a:pt x="619015" y="122153"/>
                  </a:lnTo>
                  <a:lnTo>
                    <a:pt x="602711" y="129146"/>
                  </a:lnTo>
                  <a:lnTo>
                    <a:pt x="603600" y="131178"/>
                  </a:lnTo>
                  <a:lnTo>
                    <a:pt x="628041" y="120787"/>
                  </a:lnTo>
                  <a:lnTo>
                    <a:pt x="636176" y="117436"/>
                  </a:lnTo>
                  <a:lnTo>
                    <a:pt x="635337" y="115379"/>
                  </a:lnTo>
                  <a:close/>
                </a:path>
                <a:path w="2786380" h="3122295" extrusionOk="0">
                  <a:moveTo>
                    <a:pt x="636633" y="3004604"/>
                  </a:moveTo>
                  <a:lnTo>
                    <a:pt x="635795" y="3006674"/>
                  </a:lnTo>
                  <a:lnTo>
                    <a:pt x="644062" y="3010012"/>
                  </a:lnTo>
                  <a:lnTo>
                    <a:pt x="668942" y="3019755"/>
                  </a:lnTo>
                  <a:lnTo>
                    <a:pt x="669742" y="3017672"/>
                  </a:lnTo>
                  <a:lnTo>
                    <a:pt x="653178" y="3011247"/>
                  </a:lnTo>
                  <a:lnTo>
                    <a:pt x="636633" y="3004604"/>
                  </a:lnTo>
                  <a:close/>
                </a:path>
                <a:path w="2786380" h="3122295" extrusionOk="0">
                  <a:moveTo>
                    <a:pt x="701695" y="90017"/>
                  </a:moveTo>
                  <a:lnTo>
                    <a:pt x="693303" y="93035"/>
                  </a:lnTo>
                  <a:lnTo>
                    <a:pt x="668357" y="102323"/>
                  </a:lnTo>
                  <a:lnTo>
                    <a:pt x="669157" y="104393"/>
                  </a:lnTo>
                  <a:lnTo>
                    <a:pt x="694062" y="95117"/>
                  </a:lnTo>
                  <a:lnTo>
                    <a:pt x="702444" y="92100"/>
                  </a:lnTo>
                  <a:lnTo>
                    <a:pt x="701695" y="90017"/>
                  </a:lnTo>
                  <a:close/>
                </a:path>
                <a:path w="2786380" h="3122295" extrusionOk="0">
                  <a:moveTo>
                    <a:pt x="703155" y="3029991"/>
                  </a:moveTo>
                  <a:lnTo>
                    <a:pt x="702406" y="3032099"/>
                  </a:lnTo>
                  <a:lnTo>
                    <a:pt x="710745" y="3035033"/>
                  </a:lnTo>
                  <a:lnTo>
                    <a:pt x="736137" y="3043643"/>
                  </a:lnTo>
                  <a:lnTo>
                    <a:pt x="736823" y="3041523"/>
                  </a:lnTo>
                  <a:lnTo>
                    <a:pt x="711477" y="3032925"/>
                  </a:lnTo>
                  <a:lnTo>
                    <a:pt x="703155" y="3029991"/>
                  </a:lnTo>
                  <a:close/>
                </a:path>
                <a:path w="2786380" h="3122295" extrusionOk="0">
                  <a:moveTo>
                    <a:pt x="769170" y="67729"/>
                  </a:moveTo>
                  <a:lnTo>
                    <a:pt x="760645" y="70356"/>
                  </a:lnTo>
                  <a:lnTo>
                    <a:pt x="735312" y="78486"/>
                  </a:lnTo>
                  <a:lnTo>
                    <a:pt x="735998" y="80594"/>
                  </a:lnTo>
                  <a:lnTo>
                    <a:pt x="761304" y="72475"/>
                  </a:lnTo>
                  <a:lnTo>
                    <a:pt x="769805" y="69850"/>
                  </a:lnTo>
                  <a:lnTo>
                    <a:pt x="769170" y="67729"/>
                  </a:lnTo>
                  <a:close/>
                </a:path>
                <a:path w="2786380" h="3122295" extrusionOk="0">
                  <a:moveTo>
                    <a:pt x="770770" y="3052292"/>
                  </a:moveTo>
                  <a:lnTo>
                    <a:pt x="770135" y="3054413"/>
                  </a:lnTo>
                  <a:lnTo>
                    <a:pt x="787148" y="3059496"/>
                  </a:lnTo>
                  <a:lnTo>
                    <a:pt x="804247" y="3064370"/>
                  </a:lnTo>
                  <a:lnTo>
                    <a:pt x="804832" y="3062236"/>
                  </a:lnTo>
                  <a:lnTo>
                    <a:pt x="779244" y="3054841"/>
                  </a:lnTo>
                  <a:lnTo>
                    <a:pt x="770770" y="3052292"/>
                  </a:lnTo>
                  <a:close/>
                </a:path>
                <a:path w="2786380" h="3122295" extrusionOk="0">
                  <a:moveTo>
                    <a:pt x="837585" y="48552"/>
                  </a:moveTo>
                  <a:lnTo>
                    <a:pt x="828958" y="50787"/>
                  </a:lnTo>
                  <a:lnTo>
                    <a:pt x="803257" y="57746"/>
                  </a:lnTo>
                  <a:lnTo>
                    <a:pt x="803866" y="59893"/>
                  </a:lnTo>
                  <a:lnTo>
                    <a:pt x="829516" y="52933"/>
                  </a:lnTo>
                  <a:lnTo>
                    <a:pt x="838131" y="50698"/>
                  </a:lnTo>
                  <a:lnTo>
                    <a:pt x="837585" y="48552"/>
                  </a:lnTo>
                  <a:close/>
                </a:path>
                <a:path w="2786380" h="3122295" extrusionOk="0">
                  <a:moveTo>
                    <a:pt x="839109" y="3071393"/>
                  </a:moveTo>
                  <a:lnTo>
                    <a:pt x="838550" y="3073552"/>
                  </a:lnTo>
                  <a:lnTo>
                    <a:pt x="847075" y="3075694"/>
                  </a:lnTo>
                  <a:lnTo>
                    <a:pt x="873081" y="3081934"/>
                  </a:lnTo>
                  <a:lnTo>
                    <a:pt x="873589" y="3079762"/>
                  </a:lnTo>
                  <a:lnTo>
                    <a:pt x="847615" y="3073535"/>
                  </a:lnTo>
                  <a:lnTo>
                    <a:pt x="839109" y="3071393"/>
                  </a:lnTo>
                  <a:close/>
                </a:path>
                <a:path w="2786380" h="3122295" extrusionOk="0">
                  <a:moveTo>
                    <a:pt x="906813" y="32537"/>
                  </a:moveTo>
                  <a:lnTo>
                    <a:pt x="898119" y="34365"/>
                  </a:lnTo>
                  <a:lnTo>
                    <a:pt x="872091" y="40144"/>
                  </a:lnTo>
                  <a:lnTo>
                    <a:pt x="872599" y="42316"/>
                  </a:lnTo>
                  <a:lnTo>
                    <a:pt x="898582" y="36537"/>
                  </a:lnTo>
                  <a:lnTo>
                    <a:pt x="907257" y="34709"/>
                  </a:lnTo>
                  <a:lnTo>
                    <a:pt x="906813" y="32537"/>
                  </a:lnTo>
                  <a:close/>
                </a:path>
                <a:path w="2786380" h="3122295" extrusionOk="0">
                  <a:moveTo>
                    <a:pt x="908248" y="3087344"/>
                  </a:moveTo>
                  <a:lnTo>
                    <a:pt x="907803" y="3089516"/>
                  </a:lnTo>
                  <a:lnTo>
                    <a:pt x="916562" y="3091301"/>
                  </a:lnTo>
                  <a:lnTo>
                    <a:pt x="942677" y="3096310"/>
                  </a:lnTo>
                  <a:lnTo>
                    <a:pt x="943071" y="3094126"/>
                  </a:lnTo>
                  <a:lnTo>
                    <a:pt x="916996" y="3089122"/>
                  </a:lnTo>
                  <a:lnTo>
                    <a:pt x="908248" y="3087344"/>
                  </a:lnTo>
                  <a:close/>
                </a:path>
                <a:path w="2786380" h="3122295" extrusionOk="0">
                  <a:moveTo>
                    <a:pt x="976701" y="19697"/>
                  </a:moveTo>
                  <a:lnTo>
                    <a:pt x="967968" y="21125"/>
                  </a:lnTo>
                  <a:lnTo>
                    <a:pt x="941674" y="25717"/>
                  </a:lnTo>
                  <a:lnTo>
                    <a:pt x="942080" y="27914"/>
                  </a:lnTo>
                  <a:lnTo>
                    <a:pt x="968328" y="23317"/>
                  </a:lnTo>
                  <a:lnTo>
                    <a:pt x="977044" y="21894"/>
                  </a:lnTo>
                  <a:lnTo>
                    <a:pt x="976701" y="19697"/>
                  </a:lnTo>
                  <a:close/>
                </a:path>
                <a:path w="2786380" h="3122295" extrusionOk="0">
                  <a:moveTo>
                    <a:pt x="978021" y="3100120"/>
                  </a:moveTo>
                  <a:lnTo>
                    <a:pt x="977679" y="3102305"/>
                  </a:lnTo>
                  <a:lnTo>
                    <a:pt x="986427" y="3103681"/>
                  </a:lnTo>
                  <a:lnTo>
                    <a:pt x="1012832" y="3107499"/>
                  </a:lnTo>
                  <a:lnTo>
                    <a:pt x="1013124" y="3105289"/>
                  </a:lnTo>
                  <a:lnTo>
                    <a:pt x="986760" y="3101482"/>
                  </a:lnTo>
                  <a:lnTo>
                    <a:pt x="978021" y="3100120"/>
                  </a:lnTo>
                  <a:close/>
                </a:path>
                <a:path w="2786380" h="3122295" extrusionOk="0">
                  <a:moveTo>
                    <a:pt x="1047084" y="10071"/>
                  </a:moveTo>
                  <a:lnTo>
                    <a:pt x="1020633" y="13312"/>
                  </a:lnTo>
                  <a:lnTo>
                    <a:pt x="1011829" y="14490"/>
                  </a:lnTo>
                  <a:lnTo>
                    <a:pt x="1012134" y="16687"/>
                  </a:lnTo>
                  <a:lnTo>
                    <a:pt x="1038551" y="13307"/>
                  </a:lnTo>
                  <a:lnTo>
                    <a:pt x="1047325" y="12280"/>
                  </a:lnTo>
                  <a:lnTo>
                    <a:pt x="1047084" y="10071"/>
                  </a:lnTo>
                  <a:close/>
                </a:path>
                <a:path w="2786380" h="3122295" extrusionOk="0">
                  <a:moveTo>
                    <a:pt x="1048329" y="3109683"/>
                  </a:moveTo>
                  <a:lnTo>
                    <a:pt x="1048087" y="3111893"/>
                  </a:lnTo>
                  <a:lnTo>
                    <a:pt x="1056969" y="3112862"/>
                  </a:lnTo>
                  <a:lnTo>
                    <a:pt x="1083431" y="3115475"/>
                  </a:lnTo>
                  <a:lnTo>
                    <a:pt x="1083635" y="3113265"/>
                  </a:lnTo>
                  <a:lnTo>
                    <a:pt x="1057201" y="3110659"/>
                  </a:lnTo>
                  <a:lnTo>
                    <a:pt x="1048329" y="3109683"/>
                  </a:lnTo>
                  <a:close/>
                </a:path>
                <a:path w="2786380" h="3122295" extrusionOk="0">
                  <a:moveTo>
                    <a:pt x="1117848" y="3644"/>
                  </a:moveTo>
                  <a:lnTo>
                    <a:pt x="1109024" y="4272"/>
                  </a:lnTo>
                  <a:lnTo>
                    <a:pt x="1082415" y="6464"/>
                  </a:lnTo>
                  <a:lnTo>
                    <a:pt x="1082631" y="8674"/>
                  </a:lnTo>
                  <a:lnTo>
                    <a:pt x="1109190" y="6488"/>
                  </a:lnTo>
                  <a:lnTo>
                    <a:pt x="1118001" y="5867"/>
                  </a:lnTo>
                  <a:lnTo>
                    <a:pt x="1117848" y="3644"/>
                  </a:lnTo>
                  <a:close/>
                </a:path>
                <a:path w="2786380" h="3122295" extrusionOk="0">
                  <a:moveTo>
                    <a:pt x="1118991" y="3116046"/>
                  </a:moveTo>
                  <a:lnTo>
                    <a:pt x="1118839" y="3118269"/>
                  </a:lnTo>
                  <a:lnTo>
                    <a:pt x="1127609" y="3118832"/>
                  </a:lnTo>
                  <a:lnTo>
                    <a:pt x="1154310" y="3120250"/>
                  </a:lnTo>
                  <a:lnTo>
                    <a:pt x="1154424" y="3118027"/>
                  </a:lnTo>
                  <a:lnTo>
                    <a:pt x="1127751" y="3116613"/>
                  </a:lnTo>
                  <a:lnTo>
                    <a:pt x="1118991" y="3116046"/>
                  </a:lnTo>
                  <a:close/>
                </a:path>
                <a:path w="2786380" h="3122295" extrusionOk="0">
                  <a:moveTo>
                    <a:pt x="1188829" y="419"/>
                  </a:moveTo>
                  <a:lnTo>
                    <a:pt x="1179907" y="652"/>
                  </a:lnTo>
                  <a:lnTo>
                    <a:pt x="1153307" y="1638"/>
                  </a:lnTo>
                  <a:lnTo>
                    <a:pt x="1153408" y="3860"/>
                  </a:lnTo>
                  <a:lnTo>
                    <a:pt x="1179974" y="2874"/>
                  </a:lnTo>
                  <a:lnTo>
                    <a:pt x="1188880" y="2641"/>
                  </a:lnTo>
                  <a:lnTo>
                    <a:pt x="1188829" y="419"/>
                  </a:lnTo>
                  <a:close/>
                </a:path>
                <a:path w="2786380" h="3122295" extrusionOk="0">
                  <a:moveTo>
                    <a:pt x="1189883" y="3119221"/>
                  </a:moveTo>
                  <a:lnTo>
                    <a:pt x="1189819" y="3121444"/>
                  </a:lnTo>
                  <a:lnTo>
                    <a:pt x="1198599" y="3121618"/>
                  </a:lnTo>
                  <a:lnTo>
                    <a:pt x="1227335" y="3121837"/>
                  </a:lnTo>
                  <a:lnTo>
                    <a:pt x="1227335" y="3119615"/>
                  </a:lnTo>
                  <a:lnTo>
                    <a:pt x="1225354" y="3119615"/>
                  </a:lnTo>
                  <a:lnTo>
                    <a:pt x="1198645" y="3119395"/>
                  </a:lnTo>
                  <a:lnTo>
                    <a:pt x="1189883" y="3119221"/>
                  </a:lnTo>
                  <a:close/>
                </a:path>
                <a:path w="2786380" h="3122295" extrusionOk="0">
                  <a:moveTo>
                    <a:pt x="1224363" y="0"/>
                  </a:moveTo>
                  <a:lnTo>
                    <a:pt x="1224363" y="2235"/>
                  </a:lnTo>
                  <a:lnTo>
                    <a:pt x="1233938" y="2258"/>
                  </a:lnTo>
                  <a:lnTo>
                    <a:pt x="1259834" y="2603"/>
                  </a:lnTo>
                  <a:lnTo>
                    <a:pt x="1259885" y="381"/>
                  </a:lnTo>
                  <a:lnTo>
                    <a:pt x="1224363" y="0"/>
                  </a:lnTo>
                  <a:close/>
                </a:path>
                <a:path w="2786380" h="3122295" extrusionOk="0">
                  <a:moveTo>
                    <a:pt x="1298277" y="3117951"/>
                  </a:moveTo>
                  <a:lnTo>
                    <a:pt x="1289595" y="3118330"/>
                  </a:lnTo>
                  <a:lnTo>
                    <a:pt x="1262819" y="3119196"/>
                  </a:lnTo>
                  <a:lnTo>
                    <a:pt x="1262870" y="3121418"/>
                  </a:lnTo>
                  <a:lnTo>
                    <a:pt x="1289691" y="3120552"/>
                  </a:lnTo>
                  <a:lnTo>
                    <a:pt x="1298392" y="3120174"/>
                  </a:lnTo>
                  <a:lnTo>
                    <a:pt x="1298277" y="3117951"/>
                  </a:lnTo>
                  <a:close/>
                </a:path>
                <a:path w="2786380" h="3122295" extrusionOk="0">
                  <a:moveTo>
                    <a:pt x="1295382" y="1562"/>
                  </a:moveTo>
                  <a:lnTo>
                    <a:pt x="1295293" y="3784"/>
                  </a:lnTo>
                  <a:lnTo>
                    <a:pt x="1304117" y="4193"/>
                  </a:lnTo>
                  <a:lnTo>
                    <a:pt x="1330713" y="5740"/>
                  </a:lnTo>
                  <a:lnTo>
                    <a:pt x="1330866" y="3530"/>
                  </a:lnTo>
                  <a:lnTo>
                    <a:pt x="1304223" y="1971"/>
                  </a:lnTo>
                  <a:lnTo>
                    <a:pt x="1295382" y="1562"/>
                  </a:lnTo>
                  <a:close/>
                </a:path>
                <a:path w="2786380" h="3122295" extrusionOk="0">
                  <a:moveTo>
                    <a:pt x="1369067" y="3113087"/>
                  </a:moveTo>
                  <a:lnTo>
                    <a:pt x="1360190" y="3113872"/>
                  </a:lnTo>
                  <a:lnTo>
                    <a:pt x="1333698" y="3115906"/>
                  </a:lnTo>
                  <a:lnTo>
                    <a:pt x="1333850" y="3118129"/>
                  </a:lnTo>
                  <a:lnTo>
                    <a:pt x="1360377" y="3116082"/>
                  </a:lnTo>
                  <a:lnTo>
                    <a:pt x="1369270" y="3115297"/>
                  </a:lnTo>
                  <a:lnTo>
                    <a:pt x="1369067" y="3113087"/>
                  </a:lnTo>
                  <a:close/>
                </a:path>
                <a:path w="2786380" h="3122295" extrusionOk="0">
                  <a:moveTo>
                    <a:pt x="1366273" y="6286"/>
                  </a:moveTo>
                  <a:lnTo>
                    <a:pt x="1366083" y="8496"/>
                  </a:lnTo>
                  <a:lnTo>
                    <a:pt x="1374876" y="9307"/>
                  </a:lnTo>
                  <a:lnTo>
                    <a:pt x="1401376" y="12065"/>
                  </a:lnTo>
                  <a:lnTo>
                    <a:pt x="1401630" y="9855"/>
                  </a:lnTo>
                  <a:lnTo>
                    <a:pt x="1375084" y="7097"/>
                  </a:lnTo>
                  <a:lnTo>
                    <a:pt x="1366273" y="6286"/>
                  </a:lnTo>
                  <a:close/>
                </a:path>
                <a:path w="2786380" h="3122295" extrusionOk="0">
                  <a:moveTo>
                    <a:pt x="1439552" y="3105010"/>
                  </a:moveTo>
                  <a:lnTo>
                    <a:pt x="1413163" y="3108412"/>
                  </a:lnTo>
                  <a:lnTo>
                    <a:pt x="1404348" y="3109442"/>
                  </a:lnTo>
                  <a:lnTo>
                    <a:pt x="1404602" y="3111652"/>
                  </a:lnTo>
                  <a:lnTo>
                    <a:pt x="1431087" y="3108400"/>
                  </a:lnTo>
                  <a:lnTo>
                    <a:pt x="1439857" y="3107220"/>
                  </a:lnTo>
                  <a:lnTo>
                    <a:pt x="1439552" y="3105010"/>
                  </a:lnTo>
                  <a:close/>
                </a:path>
                <a:path w="2786380" h="3122295" extrusionOk="0">
                  <a:moveTo>
                    <a:pt x="1436885" y="14224"/>
                  </a:moveTo>
                  <a:lnTo>
                    <a:pt x="1436593" y="16433"/>
                  </a:lnTo>
                  <a:lnTo>
                    <a:pt x="1445344" y="17643"/>
                  </a:lnTo>
                  <a:lnTo>
                    <a:pt x="1471683" y="21590"/>
                  </a:lnTo>
                  <a:lnTo>
                    <a:pt x="1472039" y="19392"/>
                  </a:lnTo>
                  <a:lnTo>
                    <a:pt x="1445648" y="15435"/>
                  </a:lnTo>
                  <a:lnTo>
                    <a:pt x="1436885" y="14224"/>
                  </a:lnTo>
                  <a:close/>
                </a:path>
                <a:path w="2786380" h="3122295" extrusionOk="0">
                  <a:moveTo>
                    <a:pt x="1509605" y="3093758"/>
                  </a:moveTo>
                  <a:lnTo>
                    <a:pt x="1500826" y="3095350"/>
                  </a:lnTo>
                  <a:lnTo>
                    <a:pt x="1474642" y="3099790"/>
                  </a:lnTo>
                  <a:lnTo>
                    <a:pt x="1474998" y="3101987"/>
                  </a:lnTo>
                  <a:lnTo>
                    <a:pt x="1501221" y="3097537"/>
                  </a:lnTo>
                  <a:lnTo>
                    <a:pt x="1510012" y="3095942"/>
                  </a:lnTo>
                  <a:lnTo>
                    <a:pt x="1509605" y="3093758"/>
                  </a:lnTo>
                  <a:close/>
                </a:path>
                <a:path w="2786380" h="3122295" extrusionOk="0">
                  <a:moveTo>
                    <a:pt x="1507053" y="25361"/>
                  </a:moveTo>
                  <a:lnTo>
                    <a:pt x="1506659" y="27559"/>
                  </a:lnTo>
                  <a:lnTo>
                    <a:pt x="1515408" y="29177"/>
                  </a:lnTo>
                  <a:lnTo>
                    <a:pt x="1541482" y="34315"/>
                  </a:lnTo>
                  <a:lnTo>
                    <a:pt x="1541940" y="32131"/>
                  </a:lnTo>
                  <a:lnTo>
                    <a:pt x="1515820" y="26987"/>
                  </a:lnTo>
                  <a:lnTo>
                    <a:pt x="1507053" y="25361"/>
                  </a:lnTo>
                  <a:close/>
                </a:path>
                <a:path w="2786380" h="3122295" extrusionOk="0">
                  <a:moveTo>
                    <a:pt x="1579062" y="3079305"/>
                  </a:moveTo>
                  <a:lnTo>
                    <a:pt x="1570371" y="3081292"/>
                  </a:lnTo>
                  <a:lnTo>
                    <a:pt x="1544416" y="3086925"/>
                  </a:lnTo>
                  <a:lnTo>
                    <a:pt x="1544873" y="3089097"/>
                  </a:lnTo>
                  <a:lnTo>
                    <a:pt x="1570862" y="3083466"/>
                  </a:lnTo>
                  <a:lnTo>
                    <a:pt x="1579570" y="3081477"/>
                  </a:lnTo>
                  <a:lnTo>
                    <a:pt x="1579062" y="3079305"/>
                  </a:lnTo>
                  <a:close/>
                </a:path>
                <a:path w="2786380" h="3122295" extrusionOk="0">
                  <a:moveTo>
                    <a:pt x="1576649" y="39700"/>
                  </a:moveTo>
                  <a:lnTo>
                    <a:pt x="1576153" y="41859"/>
                  </a:lnTo>
                  <a:lnTo>
                    <a:pt x="1602107" y="48074"/>
                  </a:lnTo>
                  <a:lnTo>
                    <a:pt x="1610634" y="50215"/>
                  </a:lnTo>
                  <a:lnTo>
                    <a:pt x="1611180" y="48056"/>
                  </a:lnTo>
                  <a:lnTo>
                    <a:pt x="1585345" y="41727"/>
                  </a:lnTo>
                  <a:lnTo>
                    <a:pt x="1576649" y="39700"/>
                  </a:lnTo>
                  <a:close/>
                </a:path>
                <a:path w="2786380" h="3122295" extrusionOk="0">
                  <a:moveTo>
                    <a:pt x="1647794" y="3061703"/>
                  </a:moveTo>
                  <a:lnTo>
                    <a:pt x="1639415" y="3064026"/>
                  </a:lnTo>
                  <a:lnTo>
                    <a:pt x="1613529" y="3070910"/>
                  </a:lnTo>
                  <a:lnTo>
                    <a:pt x="1614088" y="3073057"/>
                  </a:lnTo>
                  <a:lnTo>
                    <a:pt x="1640002" y="3066168"/>
                  </a:lnTo>
                  <a:lnTo>
                    <a:pt x="1648391" y="3063836"/>
                  </a:lnTo>
                  <a:lnTo>
                    <a:pt x="1647794" y="3061703"/>
                  </a:lnTo>
                  <a:close/>
                </a:path>
                <a:path w="2786380" h="3122295" extrusionOk="0">
                  <a:moveTo>
                    <a:pt x="1645508" y="57213"/>
                  </a:moveTo>
                  <a:lnTo>
                    <a:pt x="1644911" y="59359"/>
                  </a:lnTo>
                  <a:lnTo>
                    <a:pt x="1653434" y="61761"/>
                  </a:lnTo>
                  <a:lnTo>
                    <a:pt x="1678985" y="69278"/>
                  </a:lnTo>
                  <a:lnTo>
                    <a:pt x="1679620" y="67144"/>
                  </a:lnTo>
                  <a:lnTo>
                    <a:pt x="1654042" y="59617"/>
                  </a:lnTo>
                  <a:lnTo>
                    <a:pt x="1645508" y="57213"/>
                  </a:lnTo>
                  <a:close/>
                </a:path>
                <a:path w="2786380" h="3122295" extrusionOk="0">
                  <a:moveTo>
                    <a:pt x="1715637" y="3040951"/>
                  </a:moveTo>
                  <a:lnTo>
                    <a:pt x="1707308" y="3043678"/>
                  </a:lnTo>
                  <a:lnTo>
                    <a:pt x="1681830" y="3051708"/>
                  </a:lnTo>
                  <a:lnTo>
                    <a:pt x="1682490" y="3053829"/>
                  </a:lnTo>
                  <a:lnTo>
                    <a:pt x="1708003" y="3045794"/>
                  </a:lnTo>
                  <a:lnTo>
                    <a:pt x="1716349" y="3043059"/>
                  </a:lnTo>
                  <a:lnTo>
                    <a:pt x="1715637" y="3040951"/>
                  </a:lnTo>
                  <a:close/>
                </a:path>
                <a:path w="2786380" h="3122295" extrusionOk="0">
                  <a:moveTo>
                    <a:pt x="1713618" y="77901"/>
                  </a:moveTo>
                  <a:lnTo>
                    <a:pt x="1712932" y="80009"/>
                  </a:lnTo>
                  <a:lnTo>
                    <a:pt x="1721347" y="82806"/>
                  </a:lnTo>
                  <a:lnTo>
                    <a:pt x="1746613" y="91528"/>
                  </a:lnTo>
                  <a:lnTo>
                    <a:pt x="1747362" y="89433"/>
                  </a:lnTo>
                  <a:lnTo>
                    <a:pt x="1722050" y="80705"/>
                  </a:lnTo>
                  <a:lnTo>
                    <a:pt x="1713618" y="77901"/>
                  </a:lnTo>
                  <a:close/>
                </a:path>
                <a:path w="2786380" h="3122295" extrusionOk="0">
                  <a:moveTo>
                    <a:pt x="1782465" y="3017100"/>
                  </a:moveTo>
                  <a:lnTo>
                    <a:pt x="1765794" y="3023382"/>
                  </a:lnTo>
                  <a:lnTo>
                    <a:pt x="1749191" y="3029407"/>
                  </a:lnTo>
                  <a:lnTo>
                    <a:pt x="1749940" y="3031515"/>
                  </a:lnTo>
                  <a:lnTo>
                    <a:pt x="1766569" y="3025473"/>
                  </a:lnTo>
                  <a:lnTo>
                    <a:pt x="1783265" y="3019183"/>
                  </a:lnTo>
                  <a:lnTo>
                    <a:pt x="1782465" y="3017100"/>
                  </a:lnTo>
                  <a:close/>
                </a:path>
                <a:path w="2786380" h="3122295" extrusionOk="0">
                  <a:moveTo>
                    <a:pt x="1780814" y="101739"/>
                  </a:moveTo>
                  <a:lnTo>
                    <a:pt x="1780026" y="103809"/>
                  </a:lnTo>
                  <a:lnTo>
                    <a:pt x="1788354" y="107010"/>
                  </a:lnTo>
                  <a:lnTo>
                    <a:pt x="1813135" y="116865"/>
                  </a:lnTo>
                  <a:lnTo>
                    <a:pt x="1813974" y="114808"/>
                  </a:lnTo>
                  <a:lnTo>
                    <a:pt x="1797479" y="108192"/>
                  </a:lnTo>
                  <a:lnTo>
                    <a:pt x="1780814" y="101739"/>
                  </a:lnTo>
                  <a:close/>
                </a:path>
                <a:path w="2786380" h="3122295" extrusionOk="0">
                  <a:moveTo>
                    <a:pt x="1848022" y="2990265"/>
                  </a:moveTo>
                  <a:lnTo>
                    <a:pt x="1839866" y="2993795"/>
                  </a:lnTo>
                  <a:lnTo>
                    <a:pt x="1815459" y="3004032"/>
                  </a:lnTo>
                  <a:lnTo>
                    <a:pt x="1816298" y="3006090"/>
                  </a:lnTo>
                  <a:lnTo>
                    <a:pt x="1832565" y="2999322"/>
                  </a:lnTo>
                  <a:lnTo>
                    <a:pt x="1848899" y="2992297"/>
                  </a:lnTo>
                  <a:lnTo>
                    <a:pt x="1848022" y="2990265"/>
                  </a:lnTo>
                  <a:close/>
                </a:path>
                <a:path w="2786380" h="3122295" extrusionOk="0">
                  <a:moveTo>
                    <a:pt x="1846816" y="128625"/>
                  </a:moveTo>
                  <a:lnTo>
                    <a:pt x="1845927" y="130670"/>
                  </a:lnTo>
                  <a:lnTo>
                    <a:pt x="1862129" y="137817"/>
                  </a:lnTo>
                  <a:lnTo>
                    <a:pt x="1878388" y="145211"/>
                  </a:lnTo>
                  <a:lnTo>
                    <a:pt x="1879315" y="143192"/>
                  </a:lnTo>
                  <a:lnTo>
                    <a:pt x="1854905" y="132166"/>
                  </a:lnTo>
                  <a:lnTo>
                    <a:pt x="1846816" y="128625"/>
                  </a:lnTo>
                  <a:close/>
                </a:path>
                <a:path w="2786380" h="3122295" extrusionOk="0">
                  <a:moveTo>
                    <a:pt x="1912183" y="2960535"/>
                  </a:moveTo>
                  <a:lnTo>
                    <a:pt x="1896316" y="2968221"/>
                  </a:lnTo>
                  <a:lnTo>
                    <a:pt x="1880268" y="2975775"/>
                  </a:lnTo>
                  <a:lnTo>
                    <a:pt x="1881207" y="2977794"/>
                  </a:lnTo>
                  <a:lnTo>
                    <a:pt x="1905255" y="2966384"/>
                  </a:lnTo>
                  <a:lnTo>
                    <a:pt x="1913161" y="2962529"/>
                  </a:lnTo>
                  <a:lnTo>
                    <a:pt x="1912183" y="2960535"/>
                  </a:lnTo>
                  <a:close/>
                </a:path>
                <a:path w="2786380" h="3122295" extrusionOk="0">
                  <a:moveTo>
                    <a:pt x="1911471" y="158508"/>
                  </a:moveTo>
                  <a:lnTo>
                    <a:pt x="1910494" y="160502"/>
                  </a:lnTo>
                  <a:lnTo>
                    <a:pt x="1926440" y="168428"/>
                  </a:lnTo>
                  <a:lnTo>
                    <a:pt x="1942244" y="176517"/>
                  </a:lnTo>
                  <a:lnTo>
                    <a:pt x="1943272" y="174548"/>
                  </a:lnTo>
                  <a:lnTo>
                    <a:pt x="1927439" y="166443"/>
                  </a:lnTo>
                  <a:lnTo>
                    <a:pt x="1911471" y="158508"/>
                  </a:lnTo>
                  <a:close/>
                </a:path>
                <a:path w="2786380" h="3122295" extrusionOk="0">
                  <a:moveTo>
                    <a:pt x="1974959" y="2927858"/>
                  </a:moveTo>
                  <a:lnTo>
                    <a:pt x="1959428" y="2936278"/>
                  </a:lnTo>
                  <a:lnTo>
                    <a:pt x="1943755" y="2944545"/>
                  </a:lnTo>
                  <a:lnTo>
                    <a:pt x="1944771" y="2946527"/>
                  </a:lnTo>
                  <a:lnTo>
                    <a:pt x="1960474" y="2938235"/>
                  </a:lnTo>
                  <a:lnTo>
                    <a:pt x="1976026" y="2929801"/>
                  </a:lnTo>
                  <a:lnTo>
                    <a:pt x="1974959" y="2927858"/>
                  </a:lnTo>
                  <a:close/>
                </a:path>
                <a:path w="2786380" h="3122295" extrusionOk="0">
                  <a:moveTo>
                    <a:pt x="1974679" y="191300"/>
                  </a:moveTo>
                  <a:lnTo>
                    <a:pt x="1973613" y="193243"/>
                  </a:lnTo>
                  <a:lnTo>
                    <a:pt x="1989165" y="201891"/>
                  </a:lnTo>
                  <a:lnTo>
                    <a:pt x="2004575" y="210693"/>
                  </a:lnTo>
                  <a:lnTo>
                    <a:pt x="2005693" y="208762"/>
                  </a:lnTo>
                  <a:lnTo>
                    <a:pt x="1990262" y="199955"/>
                  </a:lnTo>
                  <a:lnTo>
                    <a:pt x="1974679" y="191300"/>
                  </a:lnTo>
                  <a:close/>
                </a:path>
                <a:path w="2786380" h="3122295" extrusionOk="0">
                  <a:moveTo>
                    <a:pt x="2036211" y="2892361"/>
                  </a:moveTo>
                  <a:lnTo>
                    <a:pt x="2021120" y="2901454"/>
                  </a:lnTo>
                  <a:lnTo>
                    <a:pt x="2005782" y="2910471"/>
                  </a:lnTo>
                  <a:lnTo>
                    <a:pt x="2006887" y="2912402"/>
                  </a:lnTo>
                  <a:lnTo>
                    <a:pt x="2022255" y="2903372"/>
                  </a:lnTo>
                  <a:lnTo>
                    <a:pt x="2037367" y="2894266"/>
                  </a:lnTo>
                  <a:lnTo>
                    <a:pt x="2036211" y="2892361"/>
                  </a:lnTo>
                  <a:close/>
                </a:path>
                <a:path w="2786380" h="3122295" extrusionOk="0">
                  <a:moveTo>
                    <a:pt x="2036287" y="226923"/>
                  </a:moveTo>
                  <a:lnTo>
                    <a:pt x="2035131" y="228828"/>
                  </a:lnTo>
                  <a:lnTo>
                    <a:pt x="2050233" y="238145"/>
                  </a:lnTo>
                  <a:lnTo>
                    <a:pt x="2065268" y="247662"/>
                  </a:lnTo>
                  <a:lnTo>
                    <a:pt x="2066462" y="245783"/>
                  </a:lnTo>
                  <a:lnTo>
                    <a:pt x="2051413" y="236258"/>
                  </a:lnTo>
                  <a:lnTo>
                    <a:pt x="2036287" y="226923"/>
                  </a:lnTo>
                  <a:close/>
                </a:path>
                <a:path w="2786380" h="3122295" extrusionOk="0">
                  <a:moveTo>
                    <a:pt x="2095812" y="2854109"/>
                  </a:moveTo>
                  <a:lnTo>
                    <a:pt x="2081093" y="2863916"/>
                  </a:lnTo>
                  <a:lnTo>
                    <a:pt x="2066221" y="2873590"/>
                  </a:lnTo>
                  <a:lnTo>
                    <a:pt x="2067415" y="2875470"/>
                  </a:lnTo>
                  <a:lnTo>
                    <a:pt x="2082317" y="2865772"/>
                  </a:lnTo>
                  <a:lnTo>
                    <a:pt x="2097057" y="2855950"/>
                  </a:lnTo>
                  <a:lnTo>
                    <a:pt x="2095812" y="2854109"/>
                  </a:lnTo>
                  <a:close/>
                </a:path>
                <a:path w="2786380" h="3122295" extrusionOk="0">
                  <a:moveTo>
                    <a:pt x="2096193" y="265315"/>
                  </a:moveTo>
                  <a:lnTo>
                    <a:pt x="2094948" y="267157"/>
                  </a:lnTo>
                  <a:lnTo>
                    <a:pt x="2109542" y="277109"/>
                  </a:lnTo>
                  <a:lnTo>
                    <a:pt x="2124184" y="287337"/>
                  </a:lnTo>
                  <a:lnTo>
                    <a:pt x="2125466" y="285521"/>
                  </a:lnTo>
                  <a:lnTo>
                    <a:pt x="2110806" y="275275"/>
                  </a:lnTo>
                  <a:lnTo>
                    <a:pt x="2096193" y="265315"/>
                  </a:lnTo>
                  <a:close/>
                </a:path>
                <a:path w="2786380" h="3122295" extrusionOk="0">
                  <a:moveTo>
                    <a:pt x="2153635" y="2813164"/>
                  </a:moveTo>
                  <a:lnTo>
                    <a:pt x="2139333" y="2823667"/>
                  </a:lnTo>
                  <a:lnTo>
                    <a:pt x="2124946" y="2833979"/>
                  </a:lnTo>
                  <a:lnTo>
                    <a:pt x="2126241" y="2835783"/>
                  </a:lnTo>
                  <a:lnTo>
                    <a:pt x="2140643" y="2825464"/>
                  </a:lnTo>
                  <a:lnTo>
                    <a:pt x="2154969" y="2814955"/>
                  </a:lnTo>
                  <a:lnTo>
                    <a:pt x="2153635" y="2813164"/>
                  </a:lnTo>
                  <a:close/>
                </a:path>
                <a:path w="2786380" h="3122295" extrusionOk="0">
                  <a:moveTo>
                    <a:pt x="2154270" y="306374"/>
                  </a:moveTo>
                  <a:lnTo>
                    <a:pt x="2152949" y="308165"/>
                  </a:lnTo>
                  <a:lnTo>
                    <a:pt x="2167175" y="318846"/>
                  </a:lnTo>
                  <a:lnTo>
                    <a:pt x="2181219" y="329641"/>
                  </a:lnTo>
                  <a:lnTo>
                    <a:pt x="2182591" y="327888"/>
                  </a:lnTo>
                  <a:lnTo>
                    <a:pt x="2168521" y="317074"/>
                  </a:lnTo>
                  <a:lnTo>
                    <a:pt x="2154270" y="306374"/>
                  </a:lnTo>
                  <a:close/>
                </a:path>
                <a:path w="2786380" h="3122295" extrusionOk="0">
                  <a:moveTo>
                    <a:pt x="2209579" y="2769628"/>
                  </a:moveTo>
                  <a:lnTo>
                    <a:pt x="2195816" y="2780718"/>
                  </a:lnTo>
                  <a:lnTo>
                    <a:pt x="2181854" y="2791714"/>
                  </a:lnTo>
                  <a:lnTo>
                    <a:pt x="2183213" y="2793479"/>
                  </a:lnTo>
                  <a:lnTo>
                    <a:pt x="2197199" y="2782455"/>
                  </a:lnTo>
                  <a:lnTo>
                    <a:pt x="2210976" y="2771355"/>
                  </a:lnTo>
                  <a:lnTo>
                    <a:pt x="2209579" y="2769628"/>
                  </a:lnTo>
                  <a:close/>
                </a:path>
                <a:path w="2786380" h="3122295" extrusionOk="0">
                  <a:moveTo>
                    <a:pt x="2210404" y="350024"/>
                  </a:moveTo>
                  <a:lnTo>
                    <a:pt x="2208994" y="351739"/>
                  </a:lnTo>
                  <a:lnTo>
                    <a:pt x="2222642" y="362991"/>
                  </a:lnTo>
                  <a:lnTo>
                    <a:pt x="2236261" y="374472"/>
                  </a:lnTo>
                  <a:lnTo>
                    <a:pt x="2237709" y="372783"/>
                  </a:lnTo>
                  <a:lnTo>
                    <a:pt x="2224066" y="361284"/>
                  </a:lnTo>
                  <a:lnTo>
                    <a:pt x="2210404" y="350024"/>
                  </a:lnTo>
                  <a:close/>
                </a:path>
                <a:path w="2786380" h="3122295" extrusionOk="0">
                  <a:moveTo>
                    <a:pt x="2263490" y="2723616"/>
                  </a:moveTo>
                  <a:lnTo>
                    <a:pt x="2250157" y="2735389"/>
                  </a:lnTo>
                  <a:lnTo>
                    <a:pt x="2236795" y="2746933"/>
                  </a:lnTo>
                  <a:lnTo>
                    <a:pt x="2238230" y="2748622"/>
                  </a:lnTo>
                  <a:lnTo>
                    <a:pt x="2244914" y="2742887"/>
                  </a:lnTo>
                  <a:lnTo>
                    <a:pt x="2251617" y="2737067"/>
                  </a:lnTo>
                  <a:lnTo>
                    <a:pt x="2258313" y="2731183"/>
                  </a:lnTo>
                  <a:lnTo>
                    <a:pt x="2264976" y="2725254"/>
                  </a:lnTo>
                  <a:lnTo>
                    <a:pt x="2263490" y="2723616"/>
                  </a:lnTo>
                  <a:close/>
                </a:path>
                <a:path w="2786380" h="3122295" extrusionOk="0">
                  <a:moveTo>
                    <a:pt x="2264493" y="396151"/>
                  </a:moveTo>
                  <a:lnTo>
                    <a:pt x="2263007" y="397802"/>
                  </a:lnTo>
                  <a:lnTo>
                    <a:pt x="2269557" y="403687"/>
                  </a:lnTo>
                  <a:lnTo>
                    <a:pt x="2276122" y="409652"/>
                  </a:lnTo>
                  <a:lnTo>
                    <a:pt x="2282680" y="415677"/>
                  </a:lnTo>
                  <a:lnTo>
                    <a:pt x="2289208" y="421741"/>
                  </a:lnTo>
                  <a:lnTo>
                    <a:pt x="2290732" y="420116"/>
                  </a:lnTo>
                  <a:lnTo>
                    <a:pt x="2284194" y="414042"/>
                  </a:lnTo>
                  <a:lnTo>
                    <a:pt x="2277627" y="408009"/>
                  </a:lnTo>
                  <a:lnTo>
                    <a:pt x="2271052" y="402038"/>
                  </a:lnTo>
                  <a:lnTo>
                    <a:pt x="2264493" y="396151"/>
                  </a:lnTo>
                  <a:close/>
                </a:path>
                <a:path w="2786380" h="3122295" extrusionOk="0">
                  <a:moveTo>
                    <a:pt x="2315306" y="2675166"/>
                  </a:moveTo>
                  <a:lnTo>
                    <a:pt x="2309019" y="2681280"/>
                  </a:lnTo>
                  <a:lnTo>
                    <a:pt x="2302633" y="2687416"/>
                  </a:lnTo>
                  <a:lnTo>
                    <a:pt x="2289665" y="2699677"/>
                  </a:lnTo>
                  <a:lnTo>
                    <a:pt x="2291189" y="2701302"/>
                  </a:lnTo>
                  <a:lnTo>
                    <a:pt x="2297705" y="2695171"/>
                  </a:lnTo>
                  <a:lnTo>
                    <a:pt x="2304170" y="2689023"/>
                  </a:lnTo>
                  <a:lnTo>
                    <a:pt x="2310561" y="2682877"/>
                  </a:lnTo>
                  <a:lnTo>
                    <a:pt x="2316855" y="2676753"/>
                  </a:lnTo>
                  <a:lnTo>
                    <a:pt x="2315306" y="2675166"/>
                  </a:lnTo>
                  <a:close/>
                </a:path>
                <a:path w="2786380" h="3122295" extrusionOk="0">
                  <a:moveTo>
                    <a:pt x="2316411" y="444652"/>
                  </a:moveTo>
                  <a:lnTo>
                    <a:pt x="2314862" y="446252"/>
                  </a:lnTo>
                  <a:lnTo>
                    <a:pt x="2321176" y="452459"/>
                  </a:lnTo>
                  <a:lnTo>
                    <a:pt x="2327474" y="458722"/>
                  </a:lnTo>
                  <a:lnTo>
                    <a:pt x="2333737" y="465021"/>
                  </a:lnTo>
                  <a:lnTo>
                    <a:pt x="2339944" y="471335"/>
                  </a:lnTo>
                  <a:lnTo>
                    <a:pt x="2341532" y="469773"/>
                  </a:lnTo>
                  <a:lnTo>
                    <a:pt x="2335315" y="463454"/>
                  </a:lnTo>
                  <a:lnTo>
                    <a:pt x="2329043" y="457146"/>
                  </a:lnTo>
                  <a:lnTo>
                    <a:pt x="2322735" y="450870"/>
                  </a:lnTo>
                  <a:lnTo>
                    <a:pt x="2316411" y="444652"/>
                  </a:lnTo>
                  <a:close/>
                </a:path>
                <a:path w="2786380" h="3122295" extrusionOk="0">
                  <a:moveTo>
                    <a:pt x="2364887" y="2624416"/>
                  </a:moveTo>
                  <a:lnTo>
                    <a:pt x="2358858" y="2630832"/>
                  </a:lnTo>
                  <a:lnTo>
                    <a:pt x="2352750" y="2637262"/>
                  </a:lnTo>
                  <a:lnTo>
                    <a:pt x="2346583" y="2643683"/>
                  </a:lnTo>
                  <a:lnTo>
                    <a:pt x="2340376" y="2650070"/>
                  </a:lnTo>
                  <a:lnTo>
                    <a:pt x="2341963" y="2651620"/>
                  </a:lnTo>
                  <a:lnTo>
                    <a:pt x="2348180" y="2645223"/>
                  </a:lnTo>
                  <a:lnTo>
                    <a:pt x="2354357" y="2638793"/>
                  </a:lnTo>
                  <a:lnTo>
                    <a:pt x="2360475" y="2632353"/>
                  </a:lnTo>
                  <a:lnTo>
                    <a:pt x="2366512" y="2625928"/>
                  </a:lnTo>
                  <a:lnTo>
                    <a:pt x="2364887" y="2624416"/>
                  </a:lnTo>
                  <a:close/>
                </a:path>
                <a:path w="2786380" h="3122295" extrusionOk="0">
                  <a:moveTo>
                    <a:pt x="2366068" y="495452"/>
                  </a:moveTo>
                  <a:lnTo>
                    <a:pt x="2364442" y="496976"/>
                  </a:lnTo>
                  <a:lnTo>
                    <a:pt x="2370468" y="503453"/>
                  </a:lnTo>
                  <a:lnTo>
                    <a:pt x="2376476" y="509992"/>
                  </a:lnTo>
                  <a:lnTo>
                    <a:pt x="2382445" y="516566"/>
                  </a:lnTo>
                  <a:lnTo>
                    <a:pt x="2388356" y="523151"/>
                  </a:lnTo>
                  <a:lnTo>
                    <a:pt x="2390020" y="521665"/>
                  </a:lnTo>
                  <a:lnTo>
                    <a:pt x="2384097" y="515078"/>
                  </a:lnTo>
                  <a:lnTo>
                    <a:pt x="2378115" y="508496"/>
                  </a:lnTo>
                  <a:lnTo>
                    <a:pt x="2372098" y="501946"/>
                  </a:lnTo>
                  <a:lnTo>
                    <a:pt x="2366068" y="495452"/>
                  </a:lnTo>
                  <a:close/>
                </a:path>
                <a:path w="2786380" h="3122295" extrusionOk="0">
                  <a:moveTo>
                    <a:pt x="2412131" y="2571457"/>
                  </a:moveTo>
                  <a:lnTo>
                    <a:pt x="2406383" y="2578162"/>
                  </a:lnTo>
                  <a:lnTo>
                    <a:pt x="2400566" y="2584869"/>
                  </a:lnTo>
                  <a:lnTo>
                    <a:pt x="2394698" y="2591556"/>
                  </a:lnTo>
                  <a:lnTo>
                    <a:pt x="2388801" y="2598204"/>
                  </a:lnTo>
                  <a:lnTo>
                    <a:pt x="2390465" y="2599690"/>
                  </a:lnTo>
                  <a:lnTo>
                    <a:pt x="2396364" y="2593033"/>
                  </a:lnTo>
                  <a:lnTo>
                    <a:pt x="2402238" y="2586335"/>
                  </a:lnTo>
                  <a:lnTo>
                    <a:pt x="2408063" y="2579619"/>
                  </a:lnTo>
                  <a:lnTo>
                    <a:pt x="2413820" y="2572905"/>
                  </a:lnTo>
                  <a:lnTo>
                    <a:pt x="2412131" y="2571457"/>
                  </a:lnTo>
                  <a:close/>
                </a:path>
                <a:path w="2786380" h="3122295" extrusionOk="0">
                  <a:moveTo>
                    <a:pt x="2413375" y="548424"/>
                  </a:moveTo>
                  <a:lnTo>
                    <a:pt x="2411686" y="549859"/>
                  </a:lnTo>
                  <a:lnTo>
                    <a:pt x="2417438" y="556644"/>
                  </a:lnTo>
                  <a:lnTo>
                    <a:pt x="2423153" y="563459"/>
                  </a:lnTo>
                  <a:lnTo>
                    <a:pt x="2428808" y="570281"/>
                  </a:lnTo>
                  <a:lnTo>
                    <a:pt x="2434381" y="577088"/>
                  </a:lnTo>
                  <a:lnTo>
                    <a:pt x="2436108" y="575691"/>
                  </a:lnTo>
                  <a:lnTo>
                    <a:pt x="2430526" y="568873"/>
                  </a:lnTo>
                  <a:lnTo>
                    <a:pt x="2424861" y="562038"/>
                  </a:lnTo>
                  <a:lnTo>
                    <a:pt x="2419137" y="555213"/>
                  </a:lnTo>
                  <a:lnTo>
                    <a:pt x="2413375" y="548424"/>
                  </a:lnTo>
                  <a:close/>
                </a:path>
                <a:path w="2786380" h="3122295" extrusionOk="0">
                  <a:moveTo>
                    <a:pt x="2456949" y="2516403"/>
                  </a:moveTo>
                  <a:lnTo>
                    <a:pt x="2451499" y="2523374"/>
                  </a:lnTo>
                  <a:lnTo>
                    <a:pt x="2445984" y="2530344"/>
                  </a:lnTo>
                  <a:lnTo>
                    <a:pt x="2440424" y="2537291"/>
                  </a:lnTo>
                  <a:lnTo>
                    <a:pt x="2434838" y="2544191"/>
                  </a:lnTo>
                  <a:lnTo>
                    <a:pt x="2436566" y="2545600"/>
                  </a:lnTo>
                  <a:lnTo>
                    <a:pt x="2442159" y="2538689"/>
                  </a:lnTo>
                  <a:lnTo>
                    <a:pt x="2447724" y="2531729"/>
                  </a:lnTo>
                  <a:lnTo>
                    <a:pt x="2453244" y="2524744"/>
                  </a:lnTo>
                  <a:lnTo>
                    <a:pt x="2458702" y="2517762"/>
                  </a:lnTo>
                  <a:lnTo>
                    <a:pt x="2456949" y="2516403"/>
                  </a:lnTo>
                  <a:close/>
                </a:path>
                <a:path w="2786380" h="3122295" extrusionOk="0">
                  <a:moveTo>
                    <a:pt x="2458206" y="603465"/>
                  </a:moveTo>
                  <a:lnTo>
                    <a:pt x="2456454" y="604824"/>
                  </a:lnTo>
                  <a:lnTo>
                    <a:pt x="2461891" y="611859"/>
                  </a:lnTo>
                  <a:lnTo>
                    <a:pt x="2467292" y="618924"/>
                  </a:lnTo>
                  <a:lnTo>
                    <a:pt x="2472633" y="625995"/>
                  </a:lnTo>
                  <a:lnTo>
                    <a:pt x="2477891" y="633044"/>
                  </a:lnTo>
                  <a:lnTo>
                    <a:pt x="2479682" y="631710"/>
                  </a:lnTo>
                  <a:lnTo>
                    <a:pt x="2474410" y="624652"/>
                  </a:lnTo>
                  <a:lnTo>
                    <a:pt x="2469063" y="617574"/>
                  </a:lnTo>
                  <a:lnTo>
                    <a:pt x="2463657" y="610502"/>
                  </a:lnTo>
                  <a:lnTo>
                    <a:pt x="2458206" y="603465"/>
                  </a:lnTo>
                  <a:close/>
                </a:path>
                <a:path w="2786380" h="3122295" extrusionOk="0">
                  <a:moveTo>
                    <a:pt x="2499227" y="2459355"/>
                  </a:moveTo>
                  <a:lnTo>
                    <a:pt x="2494089" y="2466582"/>
                  </a:lnTo>
                  <a:lnTo>
                    <a:pt x="2488894" y="2473806"/>
                  </a:lnTo>
                  <a:lnTo>
                    <a:pt x="2483659" y="2480998"/>
                  </a:lnTo>
                  <a:lnTo>
                    <a:pt x="2478399" y="2488133"/>
                  </a:lnTo>
                  <a:lnTo>
                    <a:pt x="2480190" y="2489454"/>
                  </a:lnTo>
                  <a:lnTo>
                    <a:pt x="2485454" y="2482310"/>
                  </a:lnTo>
                  <a:lnTo>
                    <a:pt x="2490698" y="2475107"/>
                  </a:lnTo>
                  <a:lnTo>
                    <a:pt x="2495901" y="2467874"/>
                  </a:lnTo>
                  <a:lnTo>
                    <a:pt x="2501044" y="2460637"/>
                  </a:lnTo>
                  <a:lnTo>
                    <a:pt x="2499227" y="2459355"/>
                  </a:lnTo>
                  <a:close/>
                </a:path>
                <a:path w="2786380" h="3122295" extrusionOk="0">
                  <a:moveTo>
                    <a:pt x="2500497" y="660450"/>
                  </a:moveTo>
                  <a:lnTo>
                    <a:pt x="2498681" y="661733"/>
                  </a:lnTo>
                  <a:lnTo>
                    <a:pt x="2503770" y="668961"/>
                  </a:lnTo>
                  <a:lnTo>
                    <a:pt x="2508833" y="676244"/>
                  </a:lnTo>
                  <a:lnTo>
                    <a:pt x="2513856" y="683559"/>
                  </a:lnTo>
                  <a:lnTo>
                    <a:pt x="2518824" y="690880"/>
                  </a:lnTo>
                  <a:lnTo>
                    <a:pt x="2520665" y="689635"/>
                  </a:lnTo>
                  <a:lnTo>
                    <a:pt x="2515690" y="682305"/>
                  </a:lnTo>
                  <a:lnTo>
                    <a:pt x="2510662" y="674981"/>
                  </a:lnTo>
                  <a:lnTo>
                    <a:pt x="2505593" y="667688"/>
                  </a:lnTo>
                  <a:lnTo>
                    <a:pt x="2500497" y="660450"/>
                  </a:lnTo>
                  <a:close/>
                </a:path>
                <a:path w="2786380" h="3122295" extrusionOk="0">
                  <a:moveTo>
                    <a:pt x="2538890" y="2400414"/>
                  </a:moveTo>
                  <a:lnTo>
                    <a:pt x="2534142" y="2407777"/>
                  </a:lnTo>
                  <a:lnTo>
                    <a:pt x="2529299" y="2415198"/>
                  </a:lnTo>
                  <a:lnTo>
                    <a:pt x="2524379" y="2422651"/>
                  </a:lnTo>
                  <a:lnTo>
                    <a:pt x="2519395" y="2430106"/>
                  </a:lnTo>
                  <a:lnTo>
                    <a:pt x="2521237" y="2431338"/>
                  </a:lnTo>
                  <a:lnTo>
                    <a:pt x="2526230" y="2423880"/>
                  </a:lnTo>
                  <a:lnTo>
                    <a:pt x="2531160" y="2416421"/>
                  </a:lnTo>
                  <a:lnTo>
                    <a:pt x="2536012" y="2408987"/>
                  </a:lnTo>
                  <a:lnTo>
                    <a:pt x="2540769" y="2401608"/>
                  </a:lnTo>
                  <a:lnTo>
                    <a:pt x="2538890" y="2400414"/>
                  </a:lnTo>
                  <a:close/>
                </a:path>
                <a:path w="2786380" h="3122295" extrusionOk="0">
                  <a:moveTo>
                    <a:pt x="2540147" y="719264"/>
                  </a:moveTo>
                  <a:lnTo>
                    <a:pt x="2538280" y="720471"/>
                  </a:lnTo>
                  <a:lnTo>
                    <a:pt x="2542999" y="727876"/>
                  </a:lnTo>
                  <a:lnTo>
                    <a:pt x="2547713" y="735366"/>
                  </a:lnTo>
                  <a:lnTo>
                    <a:pt x="2552403" y="742911"/>
                  </a:lnTo>
                  <a:lnTo>
                    <a:pt x="2557051" y="750481"/>
                  </a:lnTo>
                  <a:lnTo>
                    <a:pt x="2558956" y="749338"/>
                  </a:lnTo>
                  <a:lnTo>
                    <a:pt x="2554299" y="741745"/>
                  </a:lnTo>
                  <a:lnTo>
                    <a:pt x="2549599" y="734187"/>
                  </a:lnTo>
                  <a:lnTo>
                    <a:pt x="2544875" y="726685"/>
                  </a:lnTo>
                  <a:lnTo>
                    <a:pt x="2540147" y="719264"/>
                  </a:lnTo>
                  <a:close/>
                </a:path>
                <a:path w="2786380" h="3122295" extrusionOk="0">
                  <a:moveTo>
                    <a:pt x="2575834" y="2339721"/>
                  </a:moveTo>
                  <a:lnTo>
                    <a:pt x="2571372" y="2347395"/>
                  </a:lnTo>
                  <a:lnTo>
                    <a:pt x="2566853" y="2355065"/>
                  </a:lnTo>
                  <a:lnTo>
                    <a:pt x="2562295" y="2362702"/>
                  </a:lnTo>
                  <a:lnTo>
                    <a:pt x="2557711" y="2370277"/>
                  </a:lnTo>
                  <a:lnTo>
                    <a:pt x="2559603" y="2371445"/>
                  </a:lnTo>
                  <a:lnTo>
                    <a:pt x="2564196" y="2363848"/>
                  </a:lnTo>
                  <a:lnTo>
                    <a:pt x="2568765" y="2356199"/>
                  </a:lnTo>
                  <a:lnTo>
                    <a:pt x="2573292" y="2348521"/>
                  </a:lnTo>
                  <a:lnTo>
                    <a:pt x="2577764" y="2340838"/>
                  </a:lnTo>
                  <a:lnTo>
                    <a:pt x="2575834" y="2339721"/>
                  </a:lnTo>
                  <a:close/>
                </a:path>
                <a:path w="2786380" h="3122295" extrusionOk="0">
                  <a:moveTo>
                    <a:pt x="2577066" y="779818"/>
                  </a:moveTo>
                  <a:lnTo>
                    <a:pt x="2575148" y="780923"/>
                  </a:lnTo>
                  <a:lnTo>
                    <a:pt x="2579565" y="788605"/>
                  </a:lnTo>
                  <a:lnTo>
                    <a:pt x="2583946" y="796321"/>
                  </a:lnTo>
                  <a:lnTo>
                    <a:pt x="2588275" y="804047"/>
                  </a:lnTo>
                  <a:lnTo>
                    <a:pt x="2592534" y="811758"/>
                  </a:lnTo>
                  <a:lnTo>
                    <a:pt x="2594477" y="810691"/>
                  </a:lnTo>
                  <a:lnTo>
                    <a:pt x="2590216" y="802969"/>
                  </a:lnTo>
                  <a:lnTo>
                    <a:pt x="2585881" y="795231"/>
                  </a:lnTo>
                  <a:lnTo>
                    <a:pt x="2581492" y="787504"/>
                  </a:lnTo>
                  <a:lnTo>
                    <a:pt x="2577066" y="779818"/>
                  </a:lnTo>
                  <a:close/>
                </a:path>
                <a:path w="2786380" h="3122295" extrusionOk="0">
                  <a:moveTo>
                    <a:pt x="2609997" y="2277376"/>
                  </a:moveTo>
                  <a:lnTo>
                    <a:pt x="2605844" y="2285330"/>
                  </a:lnTo>
                  <a:lnTo>
                    <a:pt x="2601662" y="2293226"/>
                  </a:lnTo>
                  <a:lnTo>
                    <a:pt x="2597467" y="2301036"/>
                  </a:lnTo>
                  <a:lnTo>
                    <a:pt x="2593271" y="2308733"/>
                  </a:lnTo>
                  <a:lnTo>
                    <a:pt x="2595214" y="2309812"/>
                  </a:lnTo>
                  <a:lnTo>
                    <a:pt x="2599419" y="2302092"/>
                  </a:lnTo>
                  <a:lnTo>
                    <a:pt x="2603623" y="2294264"/>
                  </a:lnTo>
                  <a:lnTo>
                    <a:pt x="2607810" y="2286355"/>
                  </a:lnTo>
                  <a:lnTo>
                    <a:pt x="2611965" y="2278392"/>
                  </a:lnTo>
                  <a:lnTo>
                    <a:pt x="2609997" y="2277376"/>
                  </a:lnTo>
                  <a:close/>
                </a:path>
                <a:path w="2786380" h="3122295" extrusionOk="0">
                  <a:moveTo>
                    <a:pt x="2611178" y="841946"/>
                  </a:moveTo>
                  <a:lnTo>
                    <a:pt x="2609209" y="842962"/>
                  </a:lnTo>
                  <a:lnTo>
                    <a:pt x="2613279" y="850849"/>
                  </a:lnTo>
                  <a:lnTo>
                    <a:pt x="2617306" y="858759"/>
                  </a:lnTo>
                  <a:lnTo>
                    <a:pt x="2621275" y="866667"/>
                  </a:lnTo>
                  <a:lnTo>
                    <a:pt x="2625173" y="874547"/>
                  </a:lnTo>
                  <a:lnTo>
                    <a:pt x="2627167" y="873569"/>
                  </a:lnTo>
                  <a:lnTo>
                    <a:pt x="2623262" y="865678"/>
                  </a:lnTo>
                  <a:lnTo>
                    <a:pt x="2619287" y="857758"/>
                  </a:lnTo>
                  <a:lnTo>
                    <a:pt x="2615255" y="849837"/>
                  </a:lnTo>
                  <a:lnTo>
                    <a:pt x="2611178" y="841946"/>
                  </a:lnTo>
                  <a:close/>
                </a:path>
                <a:path w="2786380" h="3122295" extrusionOk="0">
                  <a:moveTo>
                    <a:pt x="2641277" y="2213508"/>
                  </a:moveTo>
                  <a:lnTo>
                    <a:pt x="2637529" y="2221566"/>
                  </a:lnTo>
                  <a:lnTo>
                    <a:pt x="2633724" y="2229624"/>
                  </a:lnTo>
                  <a:lnTo>
                    <a:pt x="2629876" y="2237654"/>
                  </a:lnTo>
                  <a:lnTo>
                    <a:pt x="2625999" y="2245626"/>
                  </a:lnTo>
                  <a:lnTo>
                    <a:pt x="2627993" y="2246604"/>
                  </a:lnTo>
                  <a:lnTo>
                    <a:pt x="2631877" y="2238620"/>
                  </a:lnTo>
                  <a:lnTo>
                    <a:pt x="2635730" y="2230578"/>
                  </a:lnTo>
                  <a:lnTo>
                    <a:pt x="2639541" y="2222510"/>
                  </a:lnTo>
                  <a:lnTo>
                    <a:pt x="2643296" y="2214448"/>
                  </a:lnTo>
                  <a:lnTo>
                    <a:pt x="2641277" y="2213508"/>
                  </a:lnTo>
                  <a:close/>
                </a:path>
                <a:path w="2786380" h="3122295" extrusionOk="0">
                  <a:moveTo>
                    <a:pt x="2642420" y="905522"/>
                  </a:moveTo>
                  <a:lnTo>
                    <a:pt x="2640413" y="906462"/>
                  </a:lnTo>
                  <a:lnTo>
                    <a:pt x="2644104" y="914506"/>
                  </a:lnTo>
                  <a:lnTo>
                    <a:pt x="2647759" y="922581"/>
                  </a:lnTo>
                  <a:lnTo>
                    <a:pt x="2651363" y="930661"/>
                  </a:lnTo>
                  <a:lnTo>
                    <a:pt x="2654904" y="938720"/>
                  </a:lnTo>
                  <a:lnTo>
                    <a:pt x="2656949" y="937831"/>
                  </a:lnTo>
                  <a:lnTo>
                    <a:pt x="2653405" y="929763"/>
                  </a:lnTo>
                  <a:lnTo>
                    <a:pt x="2649794" y="921672"/>
                  </a:lnTo>
                  <a:lnTo>
                    <a:pt x="2646128" y="913583"/>
                  </a:lnTo>
                  <a:lnTo>
                    <a:pt x="2642420" y="905522"/>
                  </a:lnTo>
                  <a:close/>
                </a:path>
                <a:path w="2786380" h="3122295" extrusionOk="0">
                  <a:moveTo>
                    <a:pt x="2669598" y="2148255"/>
                  </a:moveTo>
                  <a:lnTo>
                    <a:pt x="2666195" y="2156549"/>
                  </a:lnTo>
                  <a:lnTo>
                    <a:pt x="2662754" y="2164797"/>
                  </a:lnTo>
                  <a:lnTo>
                    <a:pt x="2659288" y="2172969"/>
                  </a:lnTo>
                  <a:lnTo>
                    <a:pt x="2655806" y="2181034"/>
                  </a:lnTo>
                  <a:lnTo>
                    <a:pt x="2657850" y="2181923"/>
                  </a:lnTo>
                  <a:lnTo>
                    <a:pt x="2661334" y="2173846"/>
                  </a:lnTo>
                  <a:lnTo>
                    <a:pt x="2664805" y="2165659"/>
                  </a:lnTo>
                  <a:lnTo>
                    <a:pt x="2668250" y="2157393"/>
                  </a:lnTo>
                  <a:lnTo>
                    <a:pt x="2671655" y="2149081"/>
                  </a:lnTo>
                  <a:lnTo>
                    <a:pt x="2669598" y="2148255"/>
                  </a:lnTo>
                  <a:close/>
                </a:path>
                <a:path w="2786380" h="3122295" extrusionOk="0">
                  <a:moveTo>
                    <a:pt x="2670716" y="970432"/>
                  </a:moveTo>
                  <a:lnTo>
                    <a:pt x="2668658" y="971283"/>
                  </a:lnTo>
                  <a:lnTo>
                    <a:pt x="2671995" y="979510"/>
                  </a:lnTo>
                  <a:lnTo>
                    <a:pt x="2675291" y="987771"/>
                  </a:lnTo>
                  <a:lnTo>
                    <a:pt x="2678534" y="996036"/>
                  </a:lnTo>
                  <a:lnTo>
                    <a:pt x="2681714" y="1004277"/>
                  </a:lnTo>
                  <a:lnTo>
                    <a:pt x="2683784" y="1003477"/>
                  </a:lnTo>
                  <a:lnTo>
                    <a:pt x="2680604" y="995226"/>
                  </a:lnTo>
                  <a:lnTo>
                    <a:pt x="2677359" y="986950"/>
                  </a:lnTo>
                  <a:lnTo>
                    <a:pt x="2674059" y="978676"/>
                  </a:lnTo>
                  <a:lnTo>
                    <a:pt x="2670716" y="970432"/>
                  </a:lnTo>
                  <a:close/>
                </a:path>
                <a:path w="2786380" h="3122295" extrusionOk="0">
                  <a:moveTo>
                    <a:pt x="2694922" y="2081720"/>
                  </a:moveTo>
                  <a:lnTo>
                    <a:pt x="2691935" y="2090073"/>
                  </a:lnTo>
                  <a:lnTo>
                    <a:pt x="2688886" y="2098446"/>
                  </a:lnTo>
                  <a:lnTo>
                    <a:pt x="2685785" y="2106809"/>
                  </a:lnTo>
                  <a:lnTo>
                    <a:pt x="2682641" y="2115134"/>
                  </a:lnTo>
                  <a:lnTo>
                    <a:pt x="2684711" y="2115934"/>
                  </a:lnTo>
                  <a:lnTo>
                    <a:pt x="2687863" y="2107590"/>
                  </a:lnTo>
                  <a:lnTo>
                    <a:pt x="2690969" y="2099211"/>
                  </a:lnTo>
                  <a:lnTo>
                    <a:pt x="2694023" y="2090827"/>
                  </a:lnTo>
                  <a:lnTo>
                    <a:pt x="2697017" y="2082469"/>
                  </a:lnTo>
                  <a:lnTo>
                    <a:pt x="2694922" y="2081720"/>
                  </a:lnTo>
                  <a:close/>
                </a:path>
                <a:path w="2786380" h="3122295" extrusionOk="0">
                  <a:moveTo>
                    <a:pt x="2696090" y="1036802"/>
                  </a:moveTo>
                  <a:lnTo>
                    <a:pt x="2694007" y="1037551"/>
                  </a:lnTo>
                  <a:lnTo>
                    <a:pt x="2696939" y="1045862"/>
                  </a:lnTo>
                  <a:lnTo>
                    <a:pt x="2699843" y="1054242"/>
                  </a:lnTo>
                  <a:lnTo>
                    <a:pt x="2702708" y="1062665"/>
                  </a:lnTo>
                  <a:lnTo>
                    <a:pt x="2705526" y="1071105"/>
                  </a:lnTo>
                  <a:lnTo>
                    <a:pt x="2707634" y="1070406"/>
                  </a:lnTo>
                  <a:lnTo>
                    <a:pt x="2704814" y="1061955"/>
                  </a:lnTo>
                  <a:lnTo>
                    <a:pt x="2701943" y="1053518"/>
                  </a:lnTo>
                  <a:lnTo>
                    <a:pt x="2699032" y="1045125"/>
                  </a:lnTo>
                  <a:lnTo>
                    <a:pt x="2696090" y="1036802"/>
                  </a:lnTo>
                  <a:close/>
                </a:path>
                <a:path w="2786380" h="3122295" extrusionOk="0">
                  <a:moveTo>
                    <a:pt x="2717147" y="2014067"/>
                  </a:moveTo>
                  <a:lnTo>
                    <a:pt x="2714550" y="2022561"/>
                  </a:lnTo>
                  <a:lnTo>
                    <a:pt x="2711892" y="2031072"/>
                  </a:lnTo>
                  <a:lnTo>
                    <a:pt x="2709181" y="2039574"/>
                  </a:lnTo>
                  <a:lnTo>
                    <a:pt x="2706428" y="2048040"/>
                  </a:lnTo>
                  <a:lnTo>
                    <a:pt x="2708536" y="2048725"/>
                  </a:lnTo>
                  <a:lnTo>
                    <a:pt x="2711292" y="2040250"/>
                  </a:lnTo>
                  <a:lnTo>
                    <a:pt x="2714008" y="2031739"/>
                  </a:lnTo>
                  <a:lnTo>
                    <a:pt x="2716675" y="2023219"/>
                  </a:lnTo>
                  <a:lnTo>
                    <a:pt x="2719280" y="2014715"/>
                  </a:lnTo>
                  <a:lnTo>
                    <a:pt x="2717147" y="2014067"/>
                  </a:lnTo>
                  <a:close/>
                </a:path>
                <a:path w="2786380" h="3122295" extrusionOk="0">
                  <a:moveTo>
                    <a:pt x="2718404" y="1104265"/>
                  </a:moveTo>
                  <a:lnTo>
                    <a:pt x="2716283" y="1104912"/>
                  </a:lnTo>
                  <a:lnTo>
                    <a:pt x="2718832" y="1113356"/>
                  </a:lnTo>
                  <a:lnTo>
                    <a:pt x="2721350" y="1121865"/>
                  </a:lnTo>
                  <a:lnTo>
                    <a:pt x="2723830" y="1130410"/>
                  </a:lnTo>
                  <a:lnTo>
                    <a:pt x="2726265" y="1138961"/>
                  </a:lnTo>
                  <a:lnTo>
                    <a:pt x="2728399" y="1138364"/>
                  </a:lnTo>
                  <a:lnTo>
                    <a:pt x="2725969" y="1129802"/>
                  </a:lnTo>
                  <a:lnTo>
                    <a:pt x="2723487" y="1121243"/>
                  </a:lnTo>
                  <a:lnTo>
                    <a:pt x="2720962" y="1112720"/>
                  </a:lnTo>
                  <a:lnTo>
                    <a:pt x="2718404" y="1104265"/>
                  </a:lnTo>
                  <a:close/>
                </a:path>
                <a:path w="2786380" h="3122295" extrusionOk="0">
                  <a:moveTo>
                    <a:pt x="2736184" y="1945716"/>
                  </a:moveTo>
                  <a:lnTo>
                    <a:pt x="2733966" y="1954338"/>
                  </a:lnTo>
                  <a:lnTo>
                    <a:pt x="2731699" y="1962945"/>
                  </a:lnTo>
                  <a:lnTo>
                    <a:pt x="2729392" y="1971506"/>
                  </a:lnTo>
                  <a:lnTo>
                    <a:pt x="2727053" y="1979993"/>
                  </a:lnTo>
                  <a:lnTo>
                    <a:pt x="2729199" y="1980590"/>
                  </a:lnTo>
                  <a:lnTo>
                    <a:pt x="2731539" y="1972086"/>
                  </a:lnTo>
                  <a:lnTo>
                    <a:pt x="2733847" y="1963512"/>
                  </a:lnTo>
                  <a:lnTo>
                    <a:pt x="2736118" y="1954894"/>
                  </a:lnTo>
                  <a:lnTo>
                    <a:pt x="2738343" y="1946262"/>
                  </a:lnTo>
                  <a:lnTo>
                    <a:pt x="2736184" y="1945716"/>
                  </a:lnTo>
                  <a:close/>
                </a:path>
                <a:path w="2786380" h="3122295" extrusionOk="0">
                  <a:moveTo>
                    <a:pt x="2737606" y="1172667"/>
                  </a:moveTo>
                  <a:lnTo>
                    <a:pt x="2735447" y="1173226"/>
                  </a:lnTo>
                  <a:lnTo>
                    <a:pt x="2737627" y="1181838"/>
                  </a:lnTo>
                  <a:lnTo>
                    <a:pt x="2739761" y="1190474"/>
                  </a:lnTo>
                  <a:lnTo>
                    <a:pt x="2741839" y="1199102"/>
                  </a:lnTo>
                  <a:lnTo>
                    <a:pt x="2743855" y="1207693"/>
                  </a:lnTo>
                  <a:lnTo>
                    <a:pt x="2746027" y="1207185"/>
                  </a:lnTo>
                  <a:lnTo>
                    <a:pt x="2744004" y="1198590"/>
                  </a:lnTo>
                  <a:lnTo>
                    <a:pt x="2741921" y="1189950"/>
                  </a:lnTo>
                  <a:lnTo>
                    <a:pt x="2739786" y="1181298"/>
                  </a:lnTo>
                  <a:lnTo>
                    <a:pt x="2737606" y="1172667"/>
                  </a:lnTo>
                  <a:close/>
                </a:path>
                <a:path w="2786380" h="3122295" extrusionOk="0">
                  <a:moveTo>
                    <a:pt x="2752059" y="1876564"/>
                  </a:moveTo>
                  <a:lnTo>
                    <a:pt x="2750164" y="1885658"/>
                  </a:lnTo>
                  <a:lnTo>
                    <a:pt x="2748298" y="1894344"/>
                  </a:lnTo>
                  <a:lnTo>
                    <a:pt x="2746373" y="1903050"/>
                  </a:lnTo>
                  <a:lnTo>
                    <a:pt x="2744515" y="1911235"/>
                  </a:lnTo>
                  <a:lnTo>
                    <a:pt x="2746687" y="1911743"/>
                  </a:lnTo>
                  <a:lnTo>
                    <a:pt x="2748762" y="1902566"/>
                  </a:lnTo>
                  <a:lnTo>
                    <a:pt x="2750675" y="1893876"/>
                  </a:lnTo>
                  <a:lnTo>
                    <a:pt x="2752535" y="1885198"/>
                  </a:lnTo>
                  <a:lnTo>
                    <a:pt x="2754243" y="1877021"/>
                  </a:lnTo>
                  <a:lnTo>
                    <a:pt x="2752059" y="1876564"/>
                  </a:lnTo>
                  <a:close/>
                </a:path>
                <a:path w="2786380" h="3122295" extrusionOk="0">
                  <a:moveTo>
                    <a:pt x="2753647" y="1241894"/>
                  </a:moveTo>
                  <a:lnTo>
                    <a:pt x="2751462" y="1242339"/>
                  </a:lnTo>
                  <a:lnTo>
                    <a:pt x="2753242" y="1251038"/>
                  </a:lnTo>
                  <a:lnTo>
                    <a:pt x="2754977" y="1259760"/>
                  </a:lnTo>
                  <a:lnTo>
                    <a:pt x="2756659" y="1268478"/>
                  </a:lnTo>
                  <a:lnTo>
                    <a:pt x="2758282" y="1277162"/>
                  </a:lnTo>
                  <a:lnTo>
                    <a:pt x="2760466" y="1276756"/>
                  </a:lnTo>
                  <a:lnTo>
                    <a:pt x="2758844" y="1268062"/>
                  </a:lnTo>
                  <a:lnTo>
                    <a:pt x="2757161" y="1259335"/>
                  </a:lnTo>
                  <a:lnTo>
                    <a:pt x="2755427" y="1250603"/>
                  </a:lnTo>
                  <a:lnTo>
                    <a:pt x="2753647" y="1241894"/>
                  </a:lnTo>
                  <a:close/>
                </a:path>
                <a:path w="2786380" h="3122295" extrusionOk="0">
                  <a:moveTo>
                    <a:pt x="2764759" y="1806752"/>
                  </a:moveTo>
                  <a:lnTo>
                    <a:pt x="2763282" y="1815906"/>
                  </a:lnTo>
                  <a:lnTo>
                    <a:pt x="2761812" y="1824696"/>
                  </a:lnTo>
                  <a:lnTo>
                    <a:pt x="2760298" y="1833445"/>
                  </a:lnTo>
                  <a:lnTo>
                    <a:pt x="2758815" y="1841728"/>
                  </a:lnTo>
                  <a:lnTo>
                    <a:pt x="2761000" y="1842122"/>
                  </a:lnTo>
                  <a:lnTo>
                    <a:pt x="2762621" y="1833056"/>
                  </a:lnTo>
                  <a:lnTo>
                    <a:pt x="2764134" y="1824316"/>
                  </a:lnTo>
                  <a:lnTo>
                    <a:pt x="2765603" y="1815539"/>
                  </a:lnTo>
                  <a:lnTo>
                    <a:pt x="2766969" y="1807108"/>
                  </a:lnTo>
                  <a:lnTo>
                    <a:pt x="2764759" y="1806752"/>
                  </a:lnTo>
                  <a:close/>
                </a:path>
                <a:path w="2786380" h="3122295" extrusionOk="0">
                  <a:moveTo>
                    <a:pt x="2766499" y="1311770"/>
                  </a:moveTo>
                  <a:lnTo>
                    <a:pt x="2764302" y="1312125"/>
                  </a:lnTo>
                  <a:lnTo>
                    <a:pt x="2765675" y="1320864"/>
                  </a:lnTo>
                  <a:lnTo>
                    <a:pt x="2767007" y="1329647"/>
                  </a:lnTo>
                  <a:lnTo>
                    <a:pt x="2768292" y="1338441"/>
                  </a:lnTo>
                  <a:lnTo>
                    <a:pt x="2769522" y="1347216"/>
                  </a:lnTo>
                  <a:lnTo>
                    <a:pt x="2771719" y="1346911"/>
                  </a:lnTo>
                  <a:lnTo>
                    <a:pt x="2770489" y="1338120"/>
                  </a:lnTo>
                  <a:lnTo>
                    <a:pt x="2769204" y="1329312"/>
                  </a:lnTo>
                  <a:lnTo>
                    <a:pt x="2767872" y="1320518"/>
                  </a:lnTo>
                  <a:lnTo>
                    <a:pt x="2766499" y="1311770"/>
                  </a:lnTo>
                  <a:close/>
                </a:path>
                <a:path w="2786380" h="3122295" extrusionOk="0">
                  <a:moveTo>
                    <a:pt x="2774271" y="1736458"/>
                  </a:moveTo>
                  <a:lnTo>
                    <a:pt x="2773224" y="1745562"/>
                  </a:lnTo>
                  <a:lnTo>
                    <a:pt x="2772154" y="1754412"/>
                  </a:lnTo>
                  <a:lnTo>
                    <a:pt x="2771036" y="1763220"/>
                  </a:lnTo>
                  <a:lnTo>
                    <a:pt x="2769915" y="1771662"/>
                  </a:lnTo>
                  <a:lnTo>
                    <a:pt x="2772125" y="1771954"/>
                  </a:lnTo>
                  <a:lnTo>
                    <a:pt x="2773315" y="1762933"/>
                  </a:lnTo>
                  <a:lnTo>
                    <a:pt x="2774427" y="1754136"/>
                  </a:lnTo>
                  <a:lnTo>
                    <a:pt x="2775493" y="1745302"/>
                  </a:lnTo>
                  <a:lnTo>
                    <a:pt x="2776481" y="1736699"/>
                  </a:lnTo>
                  <a:lnTo>
                    <a:pt x="2774271" y="1736458"/>
                  </a:lnTo>
                  <a:close/>
                </a:path>
                <a:path w="2786380" h="3122295" extrusionOk="0">
                  <a:moveTo>
                    <a:pt x="2776138" y="1382166"/>
                  </a:moveTo>
                  <a:lnTo>
                    <a:pt x="2773941" y="1382420"/>
                  </a:lnTo>
                  <a:lnTo>
                    <a:pt x="2774912" y="1391199"/>
                  </a:lnTo>
                  <a:lnTo>
                    <a:pt x="2775841" y="1400028"/>
                  </a:lnTo>
                  <a:lnTo>
                    <a:pt x="2776725" y="1408877"/>
                  </a:lnTo>
                  <a:lnTo>
                    <a:pt x="2777561" y="1417713"/>
                  </a:lnTo>
                  <a:lnTo>
                    <a:pt x="2779770" y="1417510"/>
                  </a:lnTo>
                  <a:lnTo>
                    <a:pt x="2778935" y="1408664"/>
                  </a:lnTo>
                  <a:lnTo>
                    <a:pt x="2778050" y="1399805"/>
                  </a:lnTo>
                  <a:lnTo>
                    <a:pt x="2777117" y="1390962"/>
                  </a:lnTo>
                  <a:lnTo>
                    <a:pt x="2776138" y="1382166"/>
                  </a:lnTo>
                  <a:close/>
                </a:path>
                <a:path w="2786380" h="3122295" extrusionOk="0">
                  <a:moveTo>
                    <a:pt x="2780571" y="1665782"/>
                  </a:moveTo>
                  <a:lnTo>
                    <a:pt x="2779944" y="1674823"/>
                  </a:lnTo>
                  <a:lnTo>
                    <a:pt x="2779278" y="1683712"/>
                  </a:lnTo>
                  <a:lnTo>
                    <a:pt x="2778563" y="1692567"/>
                  </a:lnTo>
                  <a:lnTo>
                    <a:pt x="2777815" y="1701164"/>
                  </a:lnTo>
                  <a:lnTo>
                    <a:pt x="2780037" y="1701355"/>
                  </a:lnTo>
                  <a:lnTo>
                    <a:pt x="2780811" y="1692380"/>
                  </a:lnTo>
                  <a:lnTo>
                    <a:pt x="2781524" y="1683535"/>
                  </a:lnTo>
                  <a:lnTo>
                    <a:pt x="2782188" y="1674659"/>
                  </a:lnTo>
                  <a:lnTo>
                    <a:pt x="2782793" y="1665935"/>
                  </a:lnTo>
                  <a:lnTo>
                    <a:pt x="2780571" y="1665782"/>
                  </a:lnTo>
                  <a:close/>
                </a:path>
                <a:path w="2786380" h="3122295" extrusionOk="0">
                  <a:moveTo>
                    <a:pt x="2782590" y="1452918"/>
                  </a:moveTo>
                  <a:lnTo>
                    <a:pt x="2780380" y="1453070"/>
                  </a:lnTo>
                  <a:lnTo>
                    <a:pt x="2780951" y="1461849"/>
                  </a:lnTo>
                  <a:lnTo>
                    <a:pt x="2781480" y="1470699"/>
                  </a:lnTo>
                  <a:lnTo>
                    <a:pt x="2781964" y="1479589"/>
                  </a:lnTo>
                  <a:lnTo>
                    <a:pt x="2782399" y="1488490"/>
                  </a:lnTo>
                  <a:lnTo>
                    <a:pt x="2784622" y="1488389"/>
                  </a:lnTo>
                  <a:lnTo>
                    <a:pt x="2784186" y="1479476"/>
                  </a:lnTo>
                  <a:lnTo>
                    <a:pt x="2783701" y="1470572"/>
                  </a:lnTo>
                  <a:lnTo>
                    <a:pt x="2783168" y="1461709"/>
                  </a:lnTo>
                  <a:lnTo>
                    <a:pt x="2782590" y="1452918"/>
                  </a:lnTo>
                  <a:close/>
                </a:path>
                <a:path w="2786380" h="3122295" extrusionOk="0">
                  <a:moveTo>
                    <a:pt x="2783682" y="1594904"/>
                  </a:moveTo>
                  <a:lnTo>
                    <a:pt x="2783466" y="1603798"/>
                  </a:lnTo>
                  <a:lnTo>
                    <a:pt x="2783201" y="1612685"/>
                  </a:lnTo>
                  <a:lnTo>
                    <a:pt x="2782887" y="1621585"/>
                  </a:lnTo>
                  <a:lnTo>
                    <a:pt x="2782526" y="1630349"/>
                  </a:lnTo>
                  <a:lnTo>
                    <a:pt x="2784749" y="1630464"/>
                  </a:lnTo>
                  <a:lnTo>
                    <a:pt x="2785117" y="1621489"/>
                  </a:lnTo>
                  <a:lnTo>
                    <a:pt x="2785429" y="1612607"/>
                  </a:lnTo>
                  <a:lnTo>
                    <a:pt x="2785692" y="1603735"/>
                  </a:lnTo>
                  <a:lnTo>
                    <a:pt x="2785905" y="1594954"/>
                  </a:lnTo>
                  <a:lnTo>
                    <a:pt x="2783682" y="1594904"/>
                  </a:lnTo>
                  <a:close/>
                </a:path>
                <a:path w="2786380" h="3122295" extrusionOk="0">
                  <a:moveTo>
                    <a:pt x="2785841" y="1523898"/>
                  </a:moveTo>
                  <a:lnTo>
                    <a:pt x="2783619" y="1523949"/>
                  </a:lnTo>
                  <a:lnTo>
                    <a:pt x="2783802" y="1532783"/>
                  </a:lnTo>
                  <a:lnTo>
                    <a:pt x="2783934" y="1541641"/>
                  </a:lnTo>
                  <a:lnTo>
                    <a:pt x="2784050" y="1559433"/>
                  </a:lnTo>
                  <a:lnTo>
                    <a:pt x="2786273" y="1559433"/>
                  </a:lnTo>
                  <a:lnTo>
                    <a:pt x="2786157" y="1541641"/>
                  </a:lnTo>
                  <a:lnTo>
                    <a:pt x="2786025" y="1532749"/>
                  </a:lnTo>
                  <a:lnTo>
                    <a:pt x="2785841" y="15238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62" name="Google Shape;2799;p148">
              <a:extLst>
                <a:ext uri="{FF2B5EF4-FFF2-40B4-BE49-F238E27FC236}">
                  <a16:creationId xmlns:a16="http://schemas.microsoft.com/office/drawing/2014/main" id="{190FDFB7-3319-47DC-B931-3E10B17B1AC1}"/>
                </a:ext>
              </a:extLst>
            </p:cNvPr>
            <p:cNvSpPr/>
            <p:nvPr/>
          </p:nvSpPr>
          <p:spPr>
            <a:xfrm>
              <a:off x="887850" y="2720244"/>
              <a:ext cx="3485275" cy="2865414"/>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63" name="Google Shape;2800;p148">
              <a:extLst>
                <a:ext uri="{FF2B5EF4-FFF2-40B4-BE49-F238E27FC236}">
                  <a16:creationId xmlns:a16="http://schemas.microsoft.com/office/drawing/2014/main" id="{6B7B2884-2BF7-4B08-8A19-8894FBBA3073}"/>
                </a:ext>
              </a:extLst>
            </p:cNvPr>
            <p:cNvSpPr/>
            <p:nvPr/>
          </p:nvSpPr>
          <p:spPr>
            <a:xfrm>
              <a:off x="2343307" y="5524481"/>
              <a:ext cx="48999" cy="48998"/>
            </a:xfrm>
            <a:custGeom>
              <a:avLst/>
              <a:gdLst/>
              <a:ahLst/>
              <a:cxnLst/>
              <a:rect l="l" t="t" r="r" b="b"/>
              <a:pathLst>
                <a:path w="37465" h="37464" extrusionOk="0">
                  <a:moveTo>
                    <a:pt x="5816" y="0"/>
                  </a:moveTo>
                  <a:lnTo>
                    <a:pt x="0" y="31051"/>
                  </a:lnTo>
                  <a:lnTo>
                    <a:pt x="31051" y="36868"/>
                  </a:lnTo>
                  <a:lnTo>
                    <a:pt x="36868" y="5816"/>
                  </a:lnTo>
                  <a:lnTo>
                    <a:pt x="58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64" name="Google Shape;2801;p148">
              <a:extLst>
                <a:ext uri="{FF2B5EF4-FFF2-40B4-BE49-F238E27FC236}">
                  <a16:creationId xmlns:a16="http://schemas.microsoft.com/office/drawing/2014/main" id="{E56C230E-9BB9-4B22-A5E1-5AC25C15B2E5}"/>
                </a:ext>
              </a:extLst>
            </p:cNvPr>
            <p:cNvSpPr/>
            <p:nvPr/>
          </p:nvSpPr>
          <p:spPr>
            <a:xfrm>
              <a:off x="2343307" y="5524481"/>
              <a:ext cx="48999" cy="48998"/>
            </a:xfrm>
            <a:custGeom>
              <a:avLst/>
              <a:gdLst/>
              <a:ahLst/>
              <a:cxnLst/>
              <a:rect l="l" t="t" r="r" b="b"/>
              <a:pathLst>
                <a:path w="37465" h="37464" extrusionOk="0">
                  <a:moveTo>
                    <a:pt x="5816" y="0"/>
                  </a:moveTo>
                  <a:lnTo>
                    <a:pt x="36868" y="5816"/>
                  </a:lnTo>
                  <a:lnTo>
                    <a:pt x="31051" y="36868"/>
                  </a:lnTo>
                  <a:lnTo>
                    <a:pt x="0" y="31051"/>
                  </a:lnTo>
                  <a:lnTo>
                    <a:pt x="5816"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65" name="Google Shape;2802;p148">
              <a:extLst>
                <a:ext uri="{FF2B5EF4-FFF2-40B4-BE49-F238E27FC236}">
                  <a16:creationId xmlns:a16="http://schemas.microsoft.com/office/drawing/2014/main" id="{D0296539-10B6-4F80-8495-7CBF57065DD0}"/>
                </a:ext>
              </a:extLst>
            </p:cNvPr>
            <p:cNvSpPr/>
            <p:nvPr/>
          </p:nvSpPr>
          <p:spPr>
            <a:xfrm>
              <a:off x="2357440" y="5605520"/>
              <a:ext cx="29067" cy="29067"/>
            </a:xfrm>
            <a:custGeom>
              <a:avLst/>
              <a:gdLst/>
              <a:ahLst/>
              <a:cxnLst/>
              <a:rect l="l" t="t" r="r" b="b"/>
              <a:pathLst>
                <a:path w="22225" h="22225" extrusionOk="0">
                  <a:moveTo>
                    <a:pt x="21107" y="0"/>
                  </a:moveTo>
                  <a:lnTo>
                    <a:pt x="0" y="749"/>
                  </a:lnTo>
                  <a:lnTo>
                    <a:pt x="749" y="21856"/>
                  </a:lnTo>
                  <a:lnTo>
                    <a:pt x="21856" y="21107"/>
                  </a:lnTo>
                  <a:lnTo>
                    <a:pt x="2110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66" name="Google Shape;2803;p148">
              <a:extLst>
                <a:ext uri="{FF2B5EF4-FFF2-40B4-BE49-F238E27FC236}">
                  <a16:creationId xmlns:a16="http://schemas.microsoft.com/office/drawing/2014/main" id="{598950F7-5A6F-480A-9FA2-2D1B32B8B03C}"/>
                </a:ext>
              </a:extLst>
            </p:cNvPr>
            <p:cNvSpPr/>
            <p:nvPr/>
          </p:nvSpPr>
          <p:spPr>
            <a:xfrm>
              <a:off x="2357440" y="5605520"/>
              <a:ext cx="29067" cy="29067"/>
            </a:xfrm>
            <a:custGeom>
              <a:avLst/>
              <a:gdLst/>
              <a:ahLst/>
              <a:cxnLst/>
              <a:rect l="l" t="t" r="r" b="b"/>
              <a:pathLst>
                <a:path w="22225" h="22225" extrusionOk="0">
                  <a:moveTo>
                    <a:pt x="0" y="749"/>
                  </a:moveTo>
                  <a:lnTo>
                    <a:pt x="21107" y="0"/>
                  </a:lnTo>
                  <a:lnTo>
                    <a:pt x="21856" y="21107"/>
                  </a:lnTo>
                  <a:lnTo>
                    <a:pt x="749" y="21856"/>
                  </a:lnTo>
                  <a:lnTo>
                    <a:pt x="0" y="749"/>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67" name="Google Shape;2804;p148">
              <a:extLst>
                <a:ext uri="{FF2B5EF4-FFF2-40B4-BE49-F238E27FC236}">
                  <a16:creationId xmlns:a16="http://schemas.microsoft.com/office/drawing/2014/main" id="{97A5158A-878E-45B5-8CA6-4492F10B981B}"/>
                </a:ext>
              </a:extLst>
            </p:cNvPr>
            <p:cNvSpPr/>
            <p:nvPr/>
          </p:nvSpPr>
          <p:spPr>
            <a:xfrm>
              <a:off x="2853502" y="5485779"/>
              <a:ext cx="56474" cy="56474"/>
            </a:xfrm>
            <a:custGeom>
              <a:avLst/>
              <a:gdLst/>
              <a:ahLst/>
              <a:cxnLst/>
              <a:rect l="l" t="t" r="r" b="b"/>
              <a:pathLst>
                <a:path w="43180" h="43180" extrusionOk="0">
                  <a:moveTo>
                    <a:pt x="26339" y="0"/>
                  </a:moveTo>
                  <a:lnTo>
                    <a:pt x="0" y="16675"/>
                  </a:lnTo>
                  <a:lnTo>
                    <a:pt x="16675" y="43014"/>
                  </a:lnTo>
                  <a:lnTo>
                    <a:pt x="43002" y="26339"/>
                  </a:lnTo>
                  <a:lnTo>
                    <a:pt x="2633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68" name="Google Shape;2805;p148">
              <a:extLst>
                <a:ext uri="{FF2B5EF4-FFF2-40B4-BE49-F238E27FC236}">
                  <a16:creationId xmlns:a16="http://schemas.microsoft.com/office/drawing/2014/main" id="{43FDAECD-9CA9-4453-9E63-D429F9590F9A}"/>
                </a:ext>
              </a:extLst>
            </p:cNvPr>
            <p:cNvSpPr/>
            <p:nvPr/>
          </p:nvSpPr>
          <p:spPr>
            <a:xfrm>
              <a:off x="2853502" y="5485779"/>
              <a:ext cx="56474" cy="56474"/>
            </a:xfrm>
            <a:custGeom>
              <a:avLst/>
              <a:gdLst/>
              <a:ahLst/>
              <a:cxnLst/>
              <a:rect l="l" t="t" r="r" b="b"/>
              <a:pathLst>
                <a:path w="43180" h="43180" extrusionOk="0">
                  <a:moveTo>
                    <a:pt x="0" y="16675"/>
                  </a:moveTo>
                  <a:lnTo>
                    <a:pt x="26339" y="0"/>
                  </a:lnTo>
                  <a:lnTo>
                    <a:pt x="43002" y="26339"/>
                  </a:lnTo>
                  <a:lnTo>
                    <a:pt x="16675" y="43014"/>
                  </a:lnTo>
                  <a:lnTo>
                    <a:pt x="0" y="16675"/>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69" name="Google Shape;2806;p148">
              <a:extLst>
                <a:ext uri="{FF2B5EF4-FFF2-40B4-BE49-F238E27FC236}">
                  <a16:creationId xmlns:a16="http://schemas.microsoft.com/office/drawing/2014/main" id="{C51B37AB-2E23-4637-9049-C062FBC61680}"/>
                </a:ext>
              </a:extLst>
            </p:cNvPr>
            <p:cNvSpPr/>
            <p:nvPr/>
          </p:nvSpPr>
          <p:spPr>
            <a:xfrm>
              <a:off x="2239847" y="5485347"/>
              <a:ext cx="44847" cy="44845"/>
            </a:xfrm>
            <a:custGeom>
              <a:avLst/>
              <a:gdLst/>
              <a:ahLst/>
              <a:cxnLst/>
              <a:rect l="l" t="t" r="r" b="b"/>
              <a:pathLst>
                <a:path w="34290" h="34289" extrusionOk="0">
                  <a:moveTo>
                    <a:pt x="6972" y="0"/>
                  </a:moveTo>
                  <a:lnTo>
                    <a:pt x="0" y="26924"/>
                  </a:lnTo>
                  <a:lnTo>
                    <a:pt x="26924" y="33909"/>
                  </a:lnTo>
                  <a:lnTo>
                    <a:pt x="33896" y="6972"/>
                  </a:lnTo>
                  <a:lnTo>
                    <a:pt x="697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70" name="Google Shape;2807;p148">
              <a:extLst>
                <a:ext uri="{FF2B5EF4-FFF2-40B4-BE49-F238E27FC236}">
                  <a16:creationId xmlns:a16="http://schemas.microsoft.com/office/drawing/2014/main" id="{E2FAAA42-5A68-42BA-BF5D-1B1084F5A99C}"/>
                </a:ext>
              </a:extLst>
            </p:cNvPr>
            <p:cNvSpPr/>
            <p:nvPr/>
          </p:nvSpPr>
          <p:spPr>
            <a:xfrm>
              <a:off x="2239847" y="5485347"/>
              <a:ext cx="44847" cy="44845"/>
            </a:xfrm>
            <a:custGeom>
              <a:avLst/>
              <a:gdLst/>
              <a:ahLst/>
              <a:cxnLst/>
              <a:rect l="l" t="t" r="r" b="b"/>
              <a:pathLst>
                <a:path w="34290" h="34289" extrusionOk="0">
                  <a:moveTo>
                    <a:pt x="6972" y="0"/>
                  </a:moveTo>
                  <a:lnTo>
                    <a:pt x="33896" y="6972"/>
                  </a:lnTo>
                  <a:lnTo>
                    <a:pt x="26924" y="33909"/>
                  </a:lnTo>
                  <a:lnTo>
                    <a:pt x="0" y="26924"/>
                  </a:lnTo>
                  <a:lnTo>
                    <a:pt x="6972"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71" name="Google Shape;2808;p148">
              <a:extLst>
                <a:ext uri="{FF2B5EF4-FFF2-40B4-BE49-F238E27FC236}">
                  <a16:creationId xmlns:a16="http://schemas.microsoft.com/office/drawing/2014/main" id="{0B9181F9-EB2E-40BF-9633-B6E471607A98}"/>
                </a:ext>
              </a:extLst>
            </p:cNvPr>
            <p:cNvSpPr/>
            <p:nvPr/>
          </p:nvSpPr>
          <p:spPr>
            <a:xfrm>
              <a:off x="4470738" y="4193652"/>
              <a:ext cx="8305" cy="8305"/>
            </a:xfrm>
            <a:custGeom>
              <a:avLst/>
              <a:gdLst/>
              <a:ahLst/>
              <a:cxnLst/>
              <a:rect l="l" t="t" r="r" b="b"/>
              <a:pathLst>
                <a:path w="6350" h="6350" extrusionOk="0">
                  <a:moveTo>
                    <a:pt x="0" y="6235"/>
                  </a:moveTo>
                  <a:lnTo>
                    <a:pt x="6235" y="6235"/>
                  </a:lnTo>
                  <a:lnTo>
                    <a:pt x="6235" y="0"/>
                  </a:lnTo>
                  <a:lnTo>
                    <a:pt x="0" y="0"/>
                  </a:lnTo>
                  <a:lnTo>
                    <a:pt x="0" y="62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72" name="Google Shape;2809;p148">
              <a:extLst>
                <a:ext uri="{FF2B5EF4-FFF2-40B4-BE49-F238E27FC236}">
                  <a16:creationId xmlns:a16="http://schemas.microsoft.com/office/drawing/2014/main" id="{D9DE0468-0147-4E74-9A34-FC063408123F}"/>
                </a:ext>
              </a:extLst>
            </p:cNvPr>
            <p:cNvSpPr/>
            <p:nvPr/>
          </p:nvSpPr>
          <p:spPr>
            <a:xfrm>
              <a:off x="4470738" y="4193652"/>
              <a:ext cx="8305" cy="8305"/>
            </a:xfrm>
            <a:custGeom>
              <a:avLst/>
              <a:gdLst/>
              <a:ahLst/>
              <a:cxnLst/>
              <a:rect l="l" t="t" r="r" b="b"/>
              <a:pathLst>
                <a:path w="6350" h="6350" extrusionOk="0">
                  <a:moveTo>
                    <a:pt x="0" y="0"/>
                  </a:moveTo>
                  <a:lnTo>
                    <a:pt x="6235" y="0"/>
                  </a:lnTo>
                  <a:lnTo>
                    <a:pt x="6235" y="6235"/>
                  </a:lnTo>
                  <a:lnTo>
                    <a:pt x="0" y="6235"/>
                  </a:lnTo>
                  <a:lnTo>
                    <a:pt x="0"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73" name="Google Shape;2810;p148">
              <a:extLst>
                <a:ext uri="{FF2B5EF4-FFF2-40B4-BE49-F238E27FC236}">
                  <a16:creationId xmlns:a16="http://schemas.microsoft.com/office/drawing/2014/main" id="{6B5EDFC3-39DE-400F-9EC9-4D018AF7F9AF}"/>
                </a:ext>
              </a:extLst>
            </p:cNvPr>
            <p:cNvSpPr/>
            <p:nvPr/>
          </p:nvSpPr>
          <p:spPr>
            <a:xfrm>
              <a:off x="4312910" y="3435173"/>
              <a:ext cx="1660" cy="1660"/>
            </a:xfrm>
            <a:custGeom>
              <a:avLst/>
              <a:gdLst/>
              <a:ahLst/>
              <a:cxnLst/>
              <a:rect l="l" t="t" r="r" b="b"/>
              <a:pathLst>
                <a:path w="1269" h="1269" extrusionOk="0">
                  <a:moveTo>
                    <a:pt x="0" y="444"/>
                  </a:moveTo>
                  <a:lnTo>
                    <a:pt x="457" y="977"/>
                  </a:lnTo>
                  <a:lnTo>
                    <a:pt x="977" y="520"/>
                  </a:lnTo>
                  <a:lnTo>
                    <a:pt x="533" y="0"/>
                  </a:lnTo>
                  <a:lnTo>
                    <a:pt x="0" y="44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74" name="Google Shape;2811;p148">
              <a:extLst>
                <a:ext uri="{FF2B5EF4-FFF2-40B4-BE49-F238E27FC236}">
                  <a16:creationId xmlns:a16="http://schemas.microsoft.com/office/drawing/2014/main" id="{F7CFEA68-A7F6-4BA7-8446-3A7EB0BF6CAC}"/>
                </a:ext>
              </a:extLst>
            </p:cNvPr>
            <p:cNvSpPr/>
            <p:nvPr/>
          </p:nvSpPr>
          <p:spPr>
            <a:xfrm>
              <a:off x="4312910" y="3435156"/>
              <a:ext cx="1660" cy="1660"/>
            </a:xfrm>
            <a:custGeom>
              <a:avLst/>
              <a:gdLst/>
              <a:ahLst/>
              <a:cxnLst/>
              <a:rect l="l" t="t" r="r" b="b"/>
              <a:pathLst>
                <a:path w="1269" h="1269" extrusionOk="0">
                  <a:moveTo>
                    <a:pt x="444" y="990"/>
                  </a:moveTo>
                  <a:lnTo>
                    <a:pt x="0" y="457"/>
                  </a:lnTo>
                  <a:lnTo>
                    <a:pt x="533" y="0"/>
                  </a:lnTo>
                  <a:lnTo>
                    <a:pt x="977" y="546"/>
                  </a:lnTo>
                  <a:lnTo>
                    <a:pt x="444" y="990"/>
                  </a:lnTo>
                  <a:close/>
                </a:path>
              </a:pathLst>
            </a:custGeom>
            <a:noFill/>
            <a:ln w="126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75" name="Google Shape;2812;p148">
              <a:extLst>
                <a:ext uri="{FF2B5EF4-FFF2-40B4-BE49-F238E27FC236}">
                  <a16:creationId xmlns:a16="http://schemas.microsoft.com/office/drawing/2014/main" id="{2F2CF4DC-B465-4126-95D8-ADC7A693C51C}"/>
                </a:ext>
              </a:extLst>
            </p:cNvPr>
            <p:cNvSpPr/>
            <p:nvPr/>
          </p:nvSpPr>
          <p:spPr>
            <a:xfrm>
              <a:off x="3576486" y="2430565"/>
              <a:ext cx="58965" cy="58964"/>
            </a:xfrm>
            <a:custGeom>
              <a:avLst/>
              <a:gdLst/>
              <a:ahLst/>
              <a:cxnLst/>
              <a:rect l="l" t="t" r="r" b="b"/>
              <a:pathLst>
                <a:path w="45085" h="45084" extrusionOk="0">
                  <a:moveTo>
                    <a:pt x="16459" y="0"/>
                  </a:moveTo>
                  <a:lnTo>
                    <a:pt x="0" y="28498"/>
                  </a:lnTo>
                  <a:lnTo>
                    <a:pt x="28498" y="44945"/>
                  </a:lnTo>
                  <a:lnTo>
                    <a:pt x="44958" y="16446"/>
                  </a:lnTo>
                  <a:lnTo>
                    <a:pt x="1645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76" name="Google Shape;2813;p148">
              <a:extLst>
                <a:ext uri="{FF2B5EF4-FFF2-40B4-BE49-F238E27FC236}">
                  <a16:creationId xmlns:a16="http://schemas.microsoft.com/office/drawing/2014/main" id="{34062E25-BB3A-43E4-AD70-137E6FF583BE}"/>
                </a:ext>
              </a:extLst>
            </p:cNvPr>
            <p:cNvSpPr/>
            <p:nvPr/>
          </p:nvSpPr>
          <p:spPr>
            <a:xfrm>
              <a:off x="3576486" y="2430565"/>
              <a:ext cx="58965" cy="58964"/>
            </a:xfrm>
            <a:custGeom>
              <a:avLst/>
              <a:gdLst/>
              <a:ahLst/>
              <a:cxnLst/>
              <a:rect l="l" t="t" r="r" b="b"/>
              <a:pathLst>
                <a:path w="45085" h="45084" extrusionOk="0">
                  <a:moveTo>
                    <a:pt x="28498" y="44945"/>
                  </a:moveTo>
                  <a:lnTo>
                    <a:pt x="0" y="28498"/>
                  </a:lnTo>
                  <a:lnTo>
                    <a:pt x="16459" y="0"/>
                  </a:lnTo>
                  <a:lnTo>
                    <a:pt x="44958" y="16446"/>
                  </a:lnTo>
                  <a:lnTo>
                    <a:pt x="28498" y="44945"/>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77" name="Google Shape;2814;p148">
              <a:extLst>
                <a:ext uri="{FF2B5EF4-FFF2-40B4-BE49-F238E27FC236}">
                  <a16:creationId xmlns:a16="http://schemas.microsoft.com/office/drawing/2014/main" id="{ED6CB20F-0666-425D-B4DD-C9BBB6C9D9E3}"/>
                </a:ext>
              </a:extLst>
            </p:cNvPr>
            <p:cNvSpPr/>
            <p:nvPr/>
          </p:nvSpPr>
          <p:spPr>
            <a:xfrm>
              <a:off x="2484861" y="2296988"/>
              <a:ext cx="9134" cy="9135"/>
            </a:xfrm>
            <a:custGeom>
              <a:avLst/>
              <a:gdLst/>
              <a:ahLst/>
              <a:cxnLst/>
              <a:rect l="l" t="t" r="r" b="b"/>
              <a:pathLst>
                <a:path w="6984" h="6985" extrusionOk="0">
                  <a:moveTo>
                    <a:pt x="965" y="0"/>
                  </a:moveTo>
                  <a:lnTo>
                    <a:pt x="0" y="5448"/>
                  </a:lnTo>
                  <a:lnTo>
                    <a:pt x="5435" y="6413"/>
                  </a:lnTo>
                  <a:lnTo>
                    <a:pt x="6413" y="965"/>
                  </a:lnTo>
                  <a:lnTo>
                    <a:pt x="96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78" name="Google Shape;2815;p148">
              <a:extLst>
                <a:ext uri="{FF2B5EF4-FFF2-40B4-BE49-F238E27FC236}">
                  <a16:creationId xmlns:a16="http://schemas.microsoft.com/office/drawing/2014/main" id="{33091F7C-2B65-4E62-8BD5-F944C816C639}"/>
                </a:ext>
              </a:extLst>
            </p:cNvPr>
            <p:cNvSpPr/>
            <p:nvPr/>
          </p:nvSpPr>
          <p:spPr>
            <a:xfrm>
              <a:off x="2484859" y="2296988"/>
              <a:ext cx="9134" cy="9135"/>
            </a:xfrm>
            <a:custGeom>
              <a:avLst/>
              <a:gdLst/>
              <a:ahLst/>
              <a:cxnLst/>
              <a:rect l="l" t="t" r="r" b="b"/>
              <a:pathLst>
                <a:path w="6984" h="6985" extrusionOk="0">
                  <a:moveTo>
                    <a:pt x="5448" y="6413"/>
                  </a:moveTo>
                  <a:lnTo>
                    <a:pt x="0" y="5448"/>
                  </a:lnTo>
                  <a:lnTo>
                    <a:pt x="965" y="0"/>
                  </a:lnTo>
                  <a:lnTo>
                    <a:pt x="6413" y="965"/>
                  </a:lnTo>
                  <a:lnTo>
                    <a:pt x="5448" y="6413"/>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79" name="Google Shape;2816;p148">
              <a:extLst>
                <a:ext uri="{FF2B5EF4-FFF2-40B4-BE49-F238E27FC236}">
                  <a16:creationId xmlns:a16="http://schemas.microsoft.com/office/drawing/2014/main" id="{38E61FBB-A186-40CB-A8F6-3433DC6029A8}"/>
                </a:ext>
              </a:extLst>
            </p:cNvPr>
            <p:cNvSpPr/>
            <p:nvPr/>
          </p:nvSpPr>
          <p:spPr>
            <a:xfrm>
              <a:off x="2912646" y="2610020"/>
              <a:ext cx="22422" cy="22423"/>
            </a:xfrm>
            <a:custGeom>
              <a:avLst/>
              <a:gdLst/>
              <a:ahLst/>
              <a:cxnLst/>
              <a:rect l="l" t="t" r="r" b="b"/>
              <a:pathLst>
                <a:path w="17144" h="17145" extrusionOk="0">
                  <a:moveTo>
                    <a:pt x="16535" y="16535"/>
                  </a:moveTo>
                  <a:lnTo>
                    <a:pt x="0" y="16535"/>
                  </a:lnTo>
                  <a:lnTo>
                    <a:pt x="0" y="0"/>
                  </a:lnTo>
                  <a:lnTo>
                    <a:pt x="16535" y="0"/>
                  </a:lnTo>
                  <a:lnTo>
                    <a:pt x="16535" y="16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80" name="Google Shape;2817;p148">
              <a:extLst>
                <a:ext uri="{FF2B5EF4-FFF2-40B4-BE49-F238E27FC236}">
                  <a16:creationId xmlns:a16="http://schemas.microsoft.com/office/drawing/2014/main" id="{F1165C87-A2DE-44E5-A0CD-798A6F6CDFC2}"/>
                </a:ext>
              </a:extLst>
            </p:cNvPr>
            <p:cNvSpPr/>
            <p:nvPr/>
          </p:nvSpPr>
          <p:spPr>
            <a:xfrm>
              <a:off x="2419770" y="2346386"/>
              <a:ext cx="52321" cy="52320"/>
            </a:xfrm>
            <a:custGeom>
              <a:avLst/>
              <a:gdLst/>
              <a:ahLst/>
              <a:cxnLst/>
              <a:rect l="l" t="t" r="r" b="b"/>
              <a:pathLst>
                <a:path w="40005" h="40004" extrusionOk="0">
                  <a:moveTo>
                    <a:pt x="33921" y="0"/>
                  </a:moveTo>
                  <a:lnTo>
                    <a:pt x="0" y="5981"/>
                  </a:lnTo>
                  <a:lnTo>
                    <a:pt x="5981" y="39903"/>
                  </a:lnTo>
                  <a:lnTo>
                    <a:pt x="39903" y="33921"/>
                  </a:lnTo>
                  <a:lnTo>
                    <a:pt x="3392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81" name="Google Shape;2818;p148">
              <a:extLst>
                <a:ext uri="{FF2B5EF4-FFF2-40B4-BE49-F238E27FC236}">
                  <a16:creationId xmlns:a16="http://schemas.microsoft.com/office/drawing/2014/main" id="{044CA451-62D0-4B6A-A30F-D06767D5000F}"/>
                </a:ext>
              </a:extLst>
            </p:cNvPr>
            <p:cNvSpPr/>
            <p:nvPr/>
          </p:nvSpPr>
          <p:spPr>
            <a:xfrm>
              <a:off x="2419770" y="2346386"/>
              <a:ext cx="52321" cy="52320"/>
            </a:xfrm>
            <a:custGeom>
              <a:avLst/>
              <a:gdLst/>
              <a:ahLst/>
              <a:cxnLst/>
              <a:rect l="l" t="t" r="r" b="b"/>
              <a:pathLst>
                <a:path w="40005" h="40004" extrusionOk="0">
                  <a:moveTo>
                    <a:pt x="39903" y="33921"/>
                  </a:moveTo>
                  <a:lnTo>
                    <a:pt x="5981" y="39903"/>
                  </a:lnTo>
                  <a:lnTo>
                    <a:pt x="0" y="5981"/>
                  </a:lnTo>
                  <a:lnTo>
                    <a:pt x="33921" y="0"/>
                  </a:lnTo>
                  <a:lnTo>
                    <a:pt x="39903" y="33921"/>
                  </a:lnTo>
                  <a:close/>
                </a:path>
              </a:pathLst>
            </a:custGeom>
            <a:noFill/>
            <a:ln w="126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82" name="Google Shape;2819;p148">
              <a:extLst>
                <a:ext uri="{FF2B5EF4-FFF2-40B4-BE49-F238E27FC236}">
                  <a16:creationId xmlns:a16="http://schemas.microsoft.com/office/drawing/2014/main" id="{E4F44D0C-DE3B-4B15-A8CC-C02673CA7CE0}"/>
                </a:ext>
              </a:extLst>
            </p:cNvPr>
            <p:cNvSpPr/>
            <p:nvPr/>
          </p:nvSpPr>
          <p:spPr>
            <a:xfrm>
              <a:off x="2248529" y="2557964"/>
              <a:ext cx="1660" cy="1661"/>
            </a:xfrm>
            <a:custGeom>
              <a:avLst/>
              <a:gdLst/>
              <a:ahLst/>
              <a:cxnLst/>
              <a:rect l="l" t="t" r="r" b="b"/>
              <a:pathLst>
                <a:path w="1269" h="1270" extrusionOk="0">
                  <a:moveTo>
                    <a:pt x="0" y="190"/>
                  </a:moveTo>
                  <a:lnTo>
                    <a:pt x="203" y="723"/>
                  </a:lnTo>
                  <a:lnTo>
                    <a:pt x="749" y="533"/>
                  </a:lnTo>
                  <a:lnTo>
                    <a:pt x="546" y="0"/>
                  </a:lnTo>
                  <a:lnTo>
                    <a:pt x="0" y="19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83" name="Google Shape;2820;p148">
              <a:extLst>
                <a:ext uri="{FF2B5EF4-FFF2-40B4-BE49-F238E27FC236}">
                  <a16:creationId xmlns:a16="http://schemas.microsoft.com/office/drawing/2014/main" id="{E6C5B4B0-10E6-45DC-B9D4-D1FA5E3FBCDD}"/>
                </a:ext>
              </a:extLst>
            </p:cNvPr>
            <p:cNvSpPr/>
            <p:nvPr/>
          </p:nvSpPr>
          <p:spPr>
            <a:xfrm>
              <a:off x="2248534" y="2557964"/>
              <a:ext cx="1660" cy="1661"/>
            </a:xfrm>
            <a:custGeom>
              <a:avLst/>
              <a:gdLst/>
              <a:ahLst/>
              <a:cxnLst/>
              <a:rect l="l" t="t" r="r" b="b"/>
              <a:pathLst>
                <a:path w="1269" h="1270" extrusionOk="0">
                  <a:moveTo>
                    <a:pt x="736" y="533"/>
                  </a:moveTo>
                  <a:lnTo>
                    <a:pt x="203" y="723"/>
                  </a:lnTo>
                  <a:lnTo>
                    <a:pt x="0" y="190"/>
                  </a:lnTo>
                  <a:lnTo>
                    <a:pt x="546" y="0"/>
                  </a:lnTo>
                  <a:lnTo>
                    <a:pt x="736" y="533"/>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84" name="Google Shape;2821;p148">
              <a:extLst>
                <a:ext uri="{FF2B5EF4-FFF2-40B4-BE49-F238E27FC236}">
                  <a16:creationId xmlns:a16="http://schemas.microsoft.com/office/drawing/2014/main" id="{486A84F4-863B-4293-9813-294322B2212E}"/>
                </a:ext>
              </a:extLst>
            </p:cNvPr>
            <p:cNvSpPr/>
            <p:nvPr/>
          </p:nvSpPr>
          <p:spPr>
            <a:xfrm>
              <a:off x="1551319" y="6113953"/>
              <a:ext cx="100936" cy="100814"/>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85" name="Google Shape;2822;p148">
              <a:extLst>
                <a:ext uri="{FF2B5EF4-FFF2-40B4-BE49-F238E27FC236}">
                  <a16:creationId xmlns:a16="http://schemas.microsoft.com/office/drawing/2014/main" id="{B351B9C1-9FD4-4396-A1ED-F24338B726BD}"/>
                </a:ext>
              </a:extLst>
            </p:cNvPr>
            <p:cNvSpPr/>
            <p:nvPr/>
          </p:nvSpPr>
          <p:spPr>
            <a:xfrm>
              <a:off x="1657771" y="5833742"/>
              <a:ext cx="10795" cy="10797"/>
            </a:xfrm>
            <a:custGeom>
              <a:avLst/>
              <a:gdLst/>
              <a:ahLst/>
              <a:cxnLst/>
              <a:rect l="l" t="t" r="r" b="b"/>
              <a:pathLst>
                <a:path w="8254" h="8255" extrusionOk="0">
                  <a:moveTo>
                    <a:pt x="2997" y="0"/>
                  </a:moveTo>
                  <a:lnTo>
                    <a:pt x="0" y="5194"/>
                  </a:lnTo>
                  <a:lnTo>
                    <a:pt x="5194" y="8191"/>
                  </a:lnTo>
                  <a:lnTo>
                    <a:pt x="8178" y="2997"/>
                  </a:lnTo>
                  <a:lnTo>
                    <a:pt x="299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86" name="Google Shape;2823;p148">
              <a:extLst>
                <a:ext uri="{FF2B5EF4-FFF2-40B4-BE49-F238E27FC236}">
                  <a16:creationId xmlns:a16="http://schemas.microsoft.com/office/drawing/2014/main" id="{2EA40A12-DC2C-413B-88EA-07CEDB9ED532}"/>
                </a:ext>
              </a:extLst>
            </p:cNvPr>
            <p:cNvSpPr/>
            <p:nvPr/>
          </p:nvSpPr>
          <p:spPr>
            <a:xfrm>
              <a:off x="1657770" y="5833742"/>
              <a:ext cx="10795" cy="10797"/>
            </a:xfrm>
            <a:custGeom>
              <a:avLst/>
              <a:gdLst/>
              <a:ahLst/>
              <a:cxnLst/>
              <a:rect l="l" t="t" r="r" b="b"/>
              <a:pathLst>
                <a:path w="8254" h="8255" extrusionOk="0">
                  <a:moveTo>
                    <a:pt x="2997" y="0"/>
                  </a:moveTo>
                  <a:lnTo>
                    <a:pt x="8191" y="2997"/>
                  </a:lnTo>
                  <a:lnTo>
                    <a:pt x="5194" y="8178"/>
                  </a:lnTo>
                  <a:lnTo>
                    <a:pt x="0" y="5194"/>
                  </a:lnTo>
                  <a:lnTo>
                    <a:pt x="2997"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87" name="Google Shape;2824;p148">
              <a:extLst>
                <a:ext uri="{FF2B5EF4-FFF2-40B4-BE49-F238E27FC236}">
                  <a16:creationId xmlns:a16="http://schemas.microsoft.com/office/drawing/2014/main" id="{2BE0862A-865B-442E-B0C3-725D31C2B804}"/>
                </a:ext>
              </a:extLst>
            </p:cNvPr>
            <p:cNvSpPr/>
            <p:nvPr/>
          </p:nvSpPr>
          <p:spPr>
            <a:xfrm>
              <a:off x="1976105" y="5909451"/>
              <a:ext cx="42354" cy="42355"/>
            </a:xfrm>
            <a:custGeom>
              <a:avLst/>
              <a:gdLst/>
              <a:ahLst/>
              <a:cxnLst/>
              <a:rect l="l" t="t" r="r" b="b"/>
              <a:pathLst>
                <a:path w="32384" h="32385" extrusionOk="0">
                  <a:moveTo>
                    <a:pt x="8597" y="0"/>
                  </a:moveTo>
                  <a:lnTo>
                    <a:pt x="0" y="23634"/>
                  </a:lnTo>
                  <a:lnTo>
                    <a:pt x="23622" y="32232"/>
                  </a:lnTo>
                  <a:lnTo>
                    <a:pt x="32232" y="8597"/>
                  </a:lnTo>
                  <a:lnTo>
                    <a:pt x="859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88" name="Google Shape;2825;p148">
              <a:extLst>
                <a:ext uri="{FF2B5EF4-FFF2-40B4-BE49-F238E27FC236}">
                  <a16:creationId xmlns:a16="http://schemas.microsoft.com/office/drawing/2014/main" id="{E4E3638C-816A-4900-AF58-4036A8F155D4}"/>
                </a:ext>
              </a:extLst>
            </p:cNvPr>
            <p:cNvSpPr/>
            <p:nvPr/>
          </p:nvSpPr>
          <p:spPr>
            <a:xfrm>
              <a:off x="1976105" y="5909451"/>
              <a:ext cx="42354" cy="42355"/>
            </a:xfrm>
            <a:custGeom>
              <a:avLst/>
              <a:gdLst/>
              <a:ahLst/>
              <a:cxnLst/>
              <a:rect l="l" t="t" r="r" b="b"/>
              <a:pathLst>
                <a:path w="32384" h="32385" extrusionOk="0">
                  <a:moveTo>
                    <a:pt x="8597" y="0"/>
                  </a:moveTo>
                  <a:lnTo>
                    <a:pt x="32232" y="8597"/>
                  </a:lnTo>
                  <a:lnTo>
                    <a:pt x="23622" y="32232"/>
                  </a:lnTo>
                  <a:lnTo>
                    <a:pt x="0" y="23634"/>
                  </a:lnTo>
                  <a:lnTo>
                    <a:pt x="8597"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89" name="Google Shape;2826;p148">
              <a:extLst>
                <a:ext uri="{FF2B5EF4-FFF2-40B4-BE49-F238E27FC236}">
                  <a16:creationId xmlns:a16="http://schemas.microsoft.com/office/drawing/2014/main" id="{6359486B-9728-41CD-9CBF-D4127F3F8BCD}"/>
                </a:ext>
              </a:extLst>
            </p:cNvPr>
            <p:cNvSpPr/>
            <p:nvPr/>
          </p:nvSpPr>
          <p:spPr>
            <a:xfrm>
              <a:off x="1801455" y="6048294"/>
              <a:ext cx="42354" cy="42355"/>
            </a:xfrm>
            <a:custGeom>
              <a:avLst/>
              <a:gdLst/>
              <a:ahLst/>
              <a:cxnLst/>
              <a:rect l="l" t="t" r="r" b="b"/>
              <a:pathLst>
                <a:path w="32384" h="32385" extrusionOk="0">
                  <a:moveTo>
                    <a:pt x="4775" y="0"/>
                  </a:moveTo>
                  <a:lnTo>
                    <a:pt x="0" y="27089"/>
                  </a:lnTo>
                  <a:lnTo>
                    <a:pt x="27089" y="31876"/>
                  </a:lnTo>
                  <a:lnTo>
                    <a:pt x="31864" y="4775"/>
                  </a:lnTo>
                  <a:lnTo>
                    <a:pt x="477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90" name="Google Shape;2827;p148">
              <a:extLst>
                <a:ext uri="{FF2B5EF4-FFF2-40B4-BE49-F238E27FC236}">
                  <a16:creationId xmlns:a16="http://schemas.microsoft.com/office/drawing/2014/main" id="{23C7468C-5722-4A7E-BB9F-0C4487695C5C}"/>
                </a:ext>
              </a:extLst>
            </p:cNvPr>
            <p:cNvSpPr/>
            <p:nvPr/>
          </p:nvSpPr>
          <p:spPr>
            <a:xfrm>
              <a:off x="1801455" y="6048294"/>
              <a:ext cx="42354" cy="42355"/>
            </a:xfrm>
            <a:custGeom>
              <a:avLst/>
              <a:gdLst/>
              <a:ahLst/>
              <a:cxnLst/>
              <a:rect l="l" t="t" r="r" b="b"/>
              <a:pathLst>
                <a:path w="32384" h="32385" extrusionOk="0">
                  <a:moveTo>
                    <a:pt x="4775" y="0"/>
                  </a:moveTo>
                  <a:lnTo>
                    <a:pt x="31864" y="4775"/>
                  </a:lnTo>
                  <a:lnTo>
                    <a:pt x="27089" y="31876"/>
                  </a:lnTo>
                  <a:lnTo>
                    <a:pt x="0" y="27089"/>
                  </a:lnTo>
                  <a:lnTo>
                    <a:pt x="4775"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91" name="Google Shape;2828;p148">
              <a:extLst>
                <a:ext uri="{FF2B5EF4-FFF2-40B4-BE49-F238E27FC236}">
                  <a16:creationId xmlns:a16="http://schemas.microsoft.com/office/drawing/2014/main" id="{0663005E-09A9-4513-8E6A-A5139F3A7027}"/>
                </a:ext>
              </a:extLst>
            </p:cNvPr>
            <p:cNvSpPr/>
            <p:nvPr/>
          </p:nvSpPr>
          <p:spPr>
            <a:xfrm>
              <a:off x="2836888" y="5998397"/>
              <a:ext cx="9965" cy="9965"/>
            </a:xfrm>
            <a:custGeom>
              <a:avLst/>
              <a:gdLst/>
              <a:ahLst/>
              <a:cxnLst/>
              <a:rect l="l" t="t" r="r" b="b"/>
              <a:pathLst>
                <a:path w="7619" h="7619" extrusionOk="0">
                  <a:moveTo>
                    <a:pt x="0" y="7315"/>
                  </a:moveTo>
                  <a:lnTo>
                    <a:pt x="7302" y="7315"/>
                  </a:lnTo>
                  <a:lnTo>
                    <a:pt x="7302" y="0"/>
                  </a:lnTo>
                  <a:lnTo>
                    <a:pt x="0" y="0"/>
                  </a:lnTo>
                  <a:lnTo>
                    <a:pt x="0" y="731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92" name="Google Shape;2829;p148">
              <a:extLst>
                <a:ext uri="{FF2B5EF4-FFF2-40B4-BE49-F238E27FC236}">
                  <a16:creationId xmlns:a16="http://schemas.microsoft.com/office/drawing/2014/main" id="{6C1E67D6-E0DB-4314-B5D0-6360DC1A4CDA}"/>
                </a:ext>
              </a:extLst>
            </p:cNvPr>
            <p:cNvSpPr/>
            <p:nvPr/>
          </p:nvSpPr>
          <p:spPr>
            <a:xfrm>
              <a:off x="2836888" y="5998397"/>
              <a:ext cx="9965" cy="9965"/>
            </a:xfrm>
            <a:custGeom>
              <a:avLst/>
              <a:gdLst/>
              <a:ahLst/>
              <a:cxnLst/>
              <a:rect l="l" t="t" r="r" b="b"/>
              <a:pathLst>
                <a:path w="7619" h="7619" extrusionOk="0">
                  <a:moveTo>
                    <a:pt x="0" y="0"/>
                  </a:moveTo>
                  <a:lnTo>
                    <a:pt x="7315" y="0"/>
                  </a:lnTo>
                  <a:lnTo>
                    <a:pt x="7315" y="7315"/>
                  </a:lnTo>
                  <a:lnTo>
                    <a:pt x="0" y="7315"/>
                  </a:lnTo>
                  <a:lnTo>
                    <a:pt x="0"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93" name="Google Shape;2830;p148">
              <a:extLst>
                <a:ext uri="{FF2B5EF4-FFF2-40B4-BE49-F238E27FC236}">
                  <a16:creationId xmlns:a16="http://schemas.microsoft.com/office/drawing/2014/main" id="{6C15C310-874E-428D-AAC8-1F2CACB76B32}"/>
                </a:ext>
              </a:extLst>
            </p:cNvPr>
            <p:cNvSpPr/>
            <p:nvPr/>
          </p:nvSpPr>
          <p:spPr>
            <a:xfrm>
              <a:off x="2787331" y="5917772"/>
              <a:ext cx="66440" cy="66440"/>
            </a:xfrm>
            <a:custGeom>
              <a:avLst/>
              <a:gdLst/>
              <a:ahLst/>
              <a:cxnLst/>
              <a:rect l="l" t="t" r="r" b="b"/>
              <a:pathLst>
                <a:path w="50800" h="50800" extrusionOk="0">
                  <a:moveTo>
                    <a:pt x="42875" y="0"/>
                  </a:moveTo>
                  <a:lnTo>
                    <a:pt x="0" y="7556"/>
                  </a:lnTo>
                  <a:lnTo>
                    <a:pt x="7556" y="50431"/>
                  </a:lnTo>
                  <a:lnTo>
                    <a:pt x="50444" y="42875"/>
                  </a:lnTo>
                  <a:lnTo>
                    <a:pt x="4287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94" name="Google Shape;2831;p148">
              <a:extLst>
                <a:ext uri="{FF2B5EF4-FFF2-40B4-BE49-F238E27FC236}">
                  <a16:creationId xmlns:a16="http://schemas.microsoft.com/office/drawing/2014/main" id="{F56F2D52-2666-4321-8BDB-144C2BB4FDD1}"/>
                </a:ext>
              </a:extLst>
            </p:cNvPr>
            <p:cNvSpPr/>
            <p:nvPr/>
          </p:nvSpPr>
          <p:spPr>
            <a:xfrm>
              <a:off x="2787331" y="5917772"/>
              <a:ext cx="66440" cy="66440"/>
            </a:xfrm>
            <a:custGeom>
              <a:avLst/>
              <a:gdLst/>
              <a:ahLst/>
              <a:cxnLst/>
              <a:rect l="l" t="t" r="r" b="b"/>
              <a:pathLst>
                <a:path w="50800" h="50800" extrusionOk="0">
                  <a:moveTo>
                    <a:pt x="0" y="7556"/>
                  </a:moveTo>
                  <a:lnTo>
                    <a:pt x="42875" y="0"/>
                  </a:lnTo>
                  <a:lnTo>
                    <a:pt x="50444" y="42875"/>
                  </a:lnTo>
                  <a:lnTo>
                    <a:pt x="7556" y="50431"/>
                  </a:lnTo>
                  <a:lnTo>
                    <a:pt x="0" y="7556"/>
                  </a:lnTo>
                  <a:close/>
                </a:path>
              </a:pathLst>
            </a:custGeom>
            <a:noFill/>
            <a:ln w="126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95" name="Google Shape;2832;p148">
              <a:extLst>
                <a:ext uri="{FF2B5EF4-FFF2-40B4-BE49-F238E27FC236}">
                  <a16:creationId xmlns:a16="http://schemas.microsoft.com/office/drawing/2014/main" id="{18901C14-E4B3-4854-BE53-D6D7A31D4C98}"/>
                </a:ext>
              </a:extLst>
            </p:cNvPr>
            <p:cNvSpPr/>
            <p:nvPr/>
          </p:nvSpPr>
          <p:spPr>
            <a:xfrm>
              <a:off x="3039158" y="5865036"/>
              <a:ext cx="90708" cy="90708"/>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96" name="Google Shape;2833;p148">
              <a:extLst>
                <a:ext uri="{FF2B5EF4-FFF2-40B4-BE49-F238E27FC236}">
                  <a16:creationId xmlns:a16="http://schemas.microsoft.com/office/drawing/2014/main" id="{ADE1819C-6A2B-4CE6-9F2D-943EBBB1D48D}"/>
                </a:ext>
              </a:extLst>
            </p:cNvPr>
            <p:cNvSpPr/>
            <p:nvPr/>
          </p:nvSpPr>
          <p:spPr>
            <a:xfrm>
              <a:off x="3014304" y="6191589"/>
              <a:ext cx="5812" cy="5813"/>
            </a:xfrm>
            <a:custGeom>
              <a:avLst/>
              <a:gdLst/>
              <a:ahLst/>
              <a:cxnLst/>
              <a:rect l="l" t="t" r="r" b="b"/>
              <a:pathLst>
                <a:path w="4444" h="4445" extrusionOk="0">
                  <a:moveTo>
                    <a:pt x="2730" y="0"/>
                  </a:moveTo>
                  <a:lnTo>
                    <a:pt x="0" y="1574"/>
                  </a:lnTo>
                  <a:lnTo>
                    <a:pt x="1574" y="4305"/>
                  </a:lnTo>
                  <a:lnTo>
                    <a:pt x="4305" y="2730"/>
                  </a:lnTo>
                  <a:lnTo>
                    <a:pt x="27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97" name="Google Shape;2834;p148">
              <a:extLst>
                <a:ext uri="{FF2B5EF4-FFF2-40B4-BE49-F238E27FC236}">
                  <a16:creationId xmlns:a16="http://schemas.microsoft.com/office/drawing/2014/main" id="{C82E2D8C-0960-4794-8118-0E7E59F5DA82}"/>
                </a:ext>
              </a:extLst>
            </p:cNvPr>
            <p:cNvSpPr/>
            <p:nvPr/>
          </p:nvSpPr>
          <p:spPr>
            <a:xfrm>
              <a:off x="3014287" y="6191589"/>
              <a:ext cx="5812" cy="5813"/>
            </a:xfrm>
            <a:custGeom>
              <a:avLst/>
              <a:gdLst/>
              <a:ahLst/>
              <a:cxnLst/>
              <a:rect l="l" t="t" r="r" b="b"/>
              <a:pathLst>
                <a:path w="4444" h="4445" extrusionOk="0">
                  <a:moveTo>
                    <a:pt x="0" y="1574"/>
                  </a:moveTo>
                  <a:lnTo>
                    <a:pt x="2730" y="0"/>
                  </a:lnTo>
                  <a:lnTo>
                    <a:pt x="4318" y="2730"/>
                  </a:lnTo>
                  <a:lnTo>
                    <a:pt x="1574" y="4305"/>
                  </a:lnTo>
                  <a:lnTo>
                    <a:pt x="0" y="1574"/>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98" name="Google Shape;2835;p148">
              <a:extLst>
                <a:ext uri="{FF2B5EF4-FFF2-40B4-BE49-F238E27FC236}">
                  <a16:creationId xmlns:a16="http://schemas.microsoft.com/office/drawing/2014/main" id="{C122562B-7831-4FCB-9DD8-B59993F2BB81}"/>
                </a:ext>
              </a:extLst>
            </p:cNvPr>
            <p:cNvSpPr/>
            <p:nvPr/>
          </p:nvSpPr>
          <p:spPr>
            <a:xfrm>
              <a:off x="4091320" y="5830237"/>
              <a:ext cx="32388" cy="32388"/>
            </a:xfrm>
            <a:custGeom>
              <a:avLst/>
              <a:gdLst/>
              <a:ahLst/>
              <a:cxnLst/>
              <a:rect l="l" t="t" r="r" b="b"/>
              <a:pathLst>
                <a:path w="24764" h="24764" extrusionOk="0">
                  <a:moveTo>
                    <a:pt x="13411" y="0"/>
                  </a:moveTo>
                  <a:lnTo>
                    <a:pt x="0" y="11252"/>
                  </a:lnTo>
                  <a:lnTo>
                    <a:pt x="11252" y="24663"/>
                  </a:lnTo>
                  <a:lnTo>
                    <a:pt x="24663" y="13411"/>
                  </a:lnTo>
                  <a:lnTo>
                    <a:pt x="1341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499" name="Google Shape;2836;p148">
              <a:extLst>
                <a:ext uri="{FF2B5EF4-FFF2-40B4-BE49-F238E27FC236}">
                  <a16:creationId xmlns:a16="http://schemas.microsoft.com/office/drawing/2014/main" id="{680E31F1-0314-4FC3-9EF4-A34FEC82F4B8}"/>
                </a:ext>
              </a:extLst>
            </p:cNvPr>
            <p:cNvSpPr/>
            <p:nvPr/>
          </p:nvSpPr>
          <p:spPr>
            <a:xfrm>
              <a:off x="4091320" y="5830237"/>
              <a:ext cx="32388" cy="32388"/>
            </a:xfrm>
            <a:custGeom>
              <a:avLst/>
              <a:gdLst/>
              <a:ahLst/>
              <a:cxnLst/>
              <a:rect l="l" t="t" r="r" b="b"/>
              <a:pathLst>
                <a:path w="24764" h="24764" extrusionOk="0">
                  <a:moveTo>
                    <a:pt x="0" y="11252"/>
                  </a:moveTo>
                  <a:lnTo>
                    <a:pt x="13411" y="0"/>
                  </a:lnTo>
                  <a:lnTo>
                    <a:pt x="24663" y="13411"/>
                  </a:lnTo>
                  <a:lnTo>
                    <a:pt x="11252" y="24663"/>
                  </a:lnTo>
                  <a:lnTo>
                    <a:pt x="0" y="11252"/>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00" name="Google Shape;2837;p148">
              <a:extLst>
                <a:ext uri="{FF2B5EF4-FFF2-40B4-BE49-F238E27FC236}">
                  <a16:creationId xmlns:a16="http://schemas.microsoft.com/office/drawing/2014/main" id="{D5AF46B4-DCD3-4779-8C3D-E8004D29631E}"/>
                </a:ext>
              </a:extLst>
            </p:cNvPr>
            <p:cNvSpPr/>
            <p:nvPr/>
          </p:nvSpPr>
          <p:spPr>
            <a:xfrm>
              <a:off x="4565767" y="4880178"/>
              <a:ext cx="63947" cy="63947"/>
            </a:xfrm>
            <a:custGeom>
              <a:avLst/>
              <a:gdLst/>
              <a:ahLst/>
              <a:cxnLst/>
              <a:rect l="l" t="t" r="r" b="b"/>
              <a:pathLst>
                <a:path w="48894" h="48894" extrusionOk="0">
                  <a:moveTo>
                    <a:pt x="12979" y="0"/>
                  </a:moveTo>
                  <a:lnTo>
                    <a:pt x="0" y="35661"/>
                  </a:lnTo>
                  <a:lnTo>
                    <a:pt x="35661" y="48640"/>
                  </a:lnTo>
                  <a:lnTo>
                    <a:pt x="48641" y="12979"/>
                  </a:lnTo>
                  <a:lnTo>
                    <a:pt x="1297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01" name="Google Shape;2838;p148">
              <a:extLst>
                <a:ext uri="{FF2B5EF4-FFF2-40B4-BE49-F238E27FC236}">
                  <a16:creationId xmlns:a16="http://schemas.microsoft.com/office/drawing/2014/main" id="{1DB184CB-E716-41FE-8532-BA3EADF0058E}"/>
                </a:ext>
              </a:extLst>
            </p:cNvPr>
            <p:cNvSpPr/>
            <p:nvPr/>
          </p:nvSpPr>
          <p:spPr>
            <a:xfrm>
              <a:off x="4565767" y="4880178"/>
              <a:ext cx="63947" cy="63947"/>
            </a:xfrm>
            <a:custGeom>
              <a:avLst/>
              <a:gdLst/>
              <a:ahLst/>
              <a:cxnLst/>
              <a:rect l="l" t="t" r="r" b="b"/>
              <a:pathLst>
                <a:path w="48894" h="48894" extrusionOk="0">
                  <a:moveTo>
                    <a:pt x="0" y="35661"/>
                  </a:moveTo>
                  <a:lnTo>
                    <a:pt x="12979" y="0"/>
                  </a:lnTo>
                  <a:lnTo>
                    <a:pt x="48641" y="12979"/>
                  </a:lnTo>
                  <a:lnTo>
                    <a:pt x="35661" y="48640"/>
                  </a:lnTo>
                  <a:lnTo>
                    <a:pt x="0" y="3566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02" name="Google Shape;2839;p148">
              <a:extLst>
                <a:ext uri="{FF2B5EF4-FFF2-40B4-BE49-F238E27FC236}">
                  <a16:creationId xmlns:a16="http://schemas.microsoft.com/office/drawing/2014/main" id="{4E9E7750-523C-48E0-AB0F-14579088569E}"/>
                </a:ext>
              </a:extLst>
            </p:cNvPr>
            <p:cNvSpPr/>
            <p:nvPr/>
          </p:nvSpPr>
          <p:spPr>
            <a:xfrm>
              <a:off x="4660863" y="4494543"/>
              <a:ext cx="14949" cy="14949"/>
            </a:xfrm>
            <a:custGeom>
              <a:avLst/>
              <a:gdLst/>
              <a:ahLst/>
              <a:cxnLst/>
              <a:rect l="l" t="t" r="r" b="b"/>
              <a:pathLst>
                <a:path w="11430" h="11430" extrusionOk="0">
                  <a:moveTo>
                    <a:pt x="1651" y="0"/>
                  </a:moveTo>
                  <a:lnTo>
                    <a:pt x="0" y="9283"/>
                  </a:lnTo>
                  <a:lnTo>
                    <a:pt x="9283" y="10921"/>
                  </a:lnTo>
                  <a:lnTo>
                    <a:pt x="10922" y="1638"/>
                  </a:lnTo>
                  <a:lnTo>
                    <a:pt x="165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03" name="Google Shape;2840;p148">
              <a:extLst>
                <a:ext uri="{FF2B5EF4-FFF2-40B4-BE49-F238E27FC236}">
                  <a16:creationId xmlns:a16="http://schemas.microsoft.com/office/drawing/2014/main" id="{43AD47FA-BE49-45BA-9C11-4D773089DA63}"/>
                </a:ext>
              </a:extLst>
            </p:cNvPr>
            <p:cNvSpPr/>
            <p:nvPr/>
          </p:nvSpPr>
          <p:spPr>
            <a:xfrm>
              <a:off x="4660878" y="4494560"/>
              <a:ext cx="14949" cy="14949"/>
            </a:xfrm>
            <a:custGeom>
              <a:avLst/>
              <a:gdLst/>
              <a:ahLst/>
              <a:cxnLst/>
              <a:rect l="l" t="t" r="r" b="b"/>
              <a:pathLst>
                <a:path w="11430" h="11430" extrusionOk="0">
                  <a:moveTo>
                    <a:pt x="0" y="9271"/>
                  </a:moveTo>
                  <a:lnTo>
                    <a:pt x="1638" y="0"/>
                  </a:lnTo>
                  <a:lnTo>
                    <a:pt x="10909" y="1625"/>
                  </a:lnTo>
                  <a:lnTo>
                    <a:pt x="9283" y="10909"/>
                  </a:lnTo>
                  <a:lnTo>
                    <a:pt x="0" y="927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04" name="Google Shape;2841;p148">
              <a:extLst>
                <a:ext uri="{FF2B5EF4-FFF2-40B4-BE49-F238E27FC236}">
                  <a16:creationId xmlns:a16="http://schemas.microsoft.com/office/drawing/2014/main" id="{23EBC5F0-AF75-42A8-B039-BAC1BF345787}"/>
                </a:ext>
              </a:extLst>
            </p:cNvPr>
            <p:cNvSpPr/>
            <p:nvPr/>
          </p:nvSpPr>
          <p:spPr>
            <a:xfrm>
              <a:off x="2674974" y="5823743"/>
              <a:ext cx="59794" cy="59794"/>
            </a:xfrm>
            <a:custGeom>
              <a:avLst/>
              <a:gdLst/>
              <a:ahLst/>
              <a:cxnLst/>
              <a:rect l="l" t="t" r="r" b="b"/>
              <a:pathLst>
                <a:path w="45719" h="45719" extrusionOk="0">
                  <a:moveTo>
                    <a:pt x="3670" y="0"/>
                  </a:moveTo>
                  <a:lnTo>
                    <a:pt x="0" y="41986"/>
                  </a:lnTo>
                  <a:lnTo>
                    <a:pt x="41986" y="45656"/>
                  </a:lnTo>
                  <a:lnTo>
                    <a:pt x="45656" y="3670"/>
                  </a:lnTo>
                  <a:lnTo>
                    <a:pt x="367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05" name="Google Shape;2842;p148">
              <a:extLst>
                <a:ext uri="{FF2B5EF4-FFF2-40B4-BE49-F238E27FC236}">
                  <a16:creationId xmlns:a16="http://schemas.microsoft.com/office/drawing/2014/main" id="{61718CEC-7A15-499D-BAE7-82F8CFB7B43F}"/>
                </a:ext>
              </a:extLst>
            </p:cNvPr>
            <p:cNvSpPr/>
            <p:nvPr/>
          </p:nvSpPr>
          <p:spPr>
            <a:xfrm>
              <a:off x="2674974" y="5823743"/>
              <a:ext cx="59794" cy="59794"/>
            </a:xfrm>
            <a:custGeom>
              <a:avLst/>
              <a:gdLst/>
              <a:ahLst/>
              <a:cxnLst/>
              <a:rect l="l" t="t" r="r" b="b"/>
              <a:pathLst>
                <a:path w="45719" h="45719" extrusionOk="0">
                  <a:moveTo>
                    <a:pt x="3670" y="0"/>
                  </a:moveTo>
                  <a:lnTo>
                    <a:pt x="45656" y="3670"/>
                  </a:lnTo>
                  <a:lnTo>
                    <a:pt x="41986" y="45656"/>
                  </a:lnTo>
                  <a:lnTo>
                    <a:pt x="0" y="41986"/>
                  </a:lnTo>
                  <a:lnTo>
                    <a:pt x="3670"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06" name="Google Shape;2843;p148">
              <a:extLst>
                <a:ext uri="{FF2B5EF4-FFF2-40B4-BE49-F238E27FC236}">
                  <a16:creationId xmlns:a16="http://schemas.microsoft.com/office/drawing/2014/main" id="{EE633960-A190-476E-ACCC-F2A30567FB39}"/>
                </a:ext>
              </a:extLst>
            </p:cNvPr>
            <p:cNvSpPr/>
            <p:nvPr/>
          </p:nvSpPr>
          <p:spPr>
            <a:xfrm>
              <a:off x="2624885" y="5683986"/>
              <a:ext cx="1660" cy="1660"/>
            </a:xfrm>
            <a:custGeom>
              <a:avLst/>
              <a:gdLst/>
              <a:ahLst/>
              <a:cxnLst/>
              <a:rect l="l" t="t" r="r" b="b"/>
              <a:pathLst>
                <a:path w="1269" h="1269" extrusionOk="0">
                  <a:moveTo>
                    <a:pt x="0" y="88"/>
                  </a:moveTo>
                  <a:lnTo>
                    <a:pt x="88" y="1193"/>
                  </a:lnTo>
                  <a:lnTo>
                    <a:pt x="1193" y="1104"/>
                  </a:lnTo>
                  <a:lnTo>
                    <a:pt x="1092" y="0"/>
                  </a:lnTo>
                  <a:lnTo>
                    <a:pt x="0" y="8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07" name="Google Shape;2844;p148">
              <a:extLst>
                <a:ext uri="{FF2B5EF4-FFF2-40B4-BE49-F238E27FC236}">
                  <a16:creationId xmlns:a16="http://schemas.microsoft.com/office/drawing/2014/main" id="{F9658B7A-FE8B-4339-83C8-AEB299E0CE46}"/>
                </a:ext>
              </a:extLst>
            </p:cNvPr>
            <p:cNvSpPr/>
            <p:nvPr/>
          </p:nvSpPr>
          <p:spPr>
            <a:xfrm>
              <a:off x="2624885" y="5683969"/>
              <a:ext cx="1660" cy="1660"/>
            </a:xfrm>
            <a:custGeom>
              <a:avLst/>
              <a:gdLst/>
              <a:ahLst/>
              <a:cxnLst/>
              <a:rect l="l" t="t" r="r" b="b"/>
              <a:pathLst>
                <a:path w="1269" h="1269" extrusionOk="0">
                  <a:moveTo>
                    <a:pt x="0" y="101"/>
                  </a:moveTo>
                  <a:lnTo>
                    <a:pt x="1104" y="0"/>
                  </a:lnTo>
                  <a:lnTo>
                    <a:pt x="1206" y="1104"/>
                  </a:lnTo>
                  <a:lnTo>
                    <a:pt x="101" y="1206"/>
                  </a:lnTo>
                  <a:lnTo>
                    <a:pt x="0" y="10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08" name="Google Shape;2845;p148">
              <a:extLst>
                <a:ext uri="{FF2B5EF4-FFF2-40B4-BE49-F238E27FC236}">
                  <a16:creationId xmlns:a16="http://schemas.microsoft.com/office/drawing/2014/main" id="{BBF12AE7-EF36-471E-BF76-9401A98C9754}"/>
                </a:ext>
              </a:extLst>
            </p:cNvPr>
            <p:cNvSpPr/>
            <p:nvPr/>
          </p:nvSpPr>
          <p:spPr>
            <a:xfrm>
              <a:off x="2707836" y="5703254"/>
              <a:ext cx="4152" cy="4152"/>
            </a:xfrm>
            <a:custGeom>
              <a:avLst/>
              <a:gdLst/>
              <a:ahLst/>
              <a:cxnLst/>
              <a:rect l="l" t="t" r="r" b="b"/>
              <a:pathLst>
                <a:path w="3175" h="3175" extrusionOk="0">
                  <a:moveTo>
                    <a:pt x="0" y="596"/>
                  </a:moveTo>
                  <a:lnTo>
                    <a:pt x="596" y="2819"/>
                  </a:lnTo>
                  <a:lnTo>
                    <a:pt x="2794" y="2222"/>
                  </a:lnTo>
                  <a:lnTo>
                    <a:pt x="2209" y="0"/>
                  </a:lnTo>
                  <a:lnTo>
                    <a:pt x="0" y="5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09" name="Google Shape;2846;p148">
              <a:extLst>
                <a:ext uri="{FF2B5EF4-FFF2-40B4-BE49-F238E27FC236}">
                  <a16:creationId xmlns:a16="http://schemas.microsoft.com/office/drawing/2014/main" id="{4AE5558B-1AE7-44EB-8202-46CF126572D2}"/>
                </a:ext>
              </a:extLst>
            </p:cNvPr>
            <p:cNvSpPr/>
            <p:nvPr/>
          </p:nvSpPr>
          <p:spPr>
            <a:xfrm>
              <a:off x="2707819" y="5703254"/>
              <a:ext cx="4152" cy="4152"/>
            </a:xfrm>
            <a:custGeom>
              <a:avLst/>
              <a:gdLst/>
              <a:ahLst/>
              <a:cxnLst/>
              <a:rect l="l" t="t" r="r" b="b"/>
              <a:pathLst>
                <a:path w="3175" h="3175" extrusionOk="0">
                  <a:moveTo>
                    <a:pt x="0" y="596"/>
                  </a:moveTo>
                  <a:lnTo>
                    <a:pt x="2209" y="0"/>
                  </a:lnTo>
                  <a:lnTo>
                    <a:pt x="2806" y="2222"/>
                  </a:lnTo>
                  <a:lnTo>
                    <a:pt x="596" y="2806"/>
                  </a:lnTo>
                  <a:lnTo>
                    <a:pt x="0" y="596"/>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10" name="Google Shape;2847;p148">
              <a:extLst>
                <a:ext uri="{FF2B5EF4-FFF2-40B4-BE49-F238E27FC236}">
                  <a16:creationId xmlns:a16="http://schemas.microsoft.com/office/drawing/2014/main" id="{B1E5A80C-DD42-44CA-A67D-0F523183356B}"/>
                </a:ext>
              </a:extLst>
            </p:cNvPr>
            <p:cNvSpPr/>
            <p:nvPr/>
          </p:nvSpPr>
          <p:spPr>
            <a:xfrm>
              <a:off x="3465392" y="5824242"/>
              <a:ext cx="87543" cy="87543"/>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11" name="Google Shape;2848;p148">
              <a:extLst>
                <a:ext uri="{FF2B5EF4-FFF2-40B4-BE49-F238E27FC236}">
                  <a16:creationId xmlns:a16="http://schemas.microsoft.com/office/drawing/2014/main" id="{7A8A4DFA-028D-4632-9749-EA9A8A529E99}"/>
                </a:ext>
              </a:extLst>
            </p:cNvPr>
            <p:cNvSpPr/>
            <p:nvPr/>
          </p:nvSpPr>
          <p:spPr>
            <a:xfrm>
              <a:off x="4585670" y="4369869"/>
              <a:ext cx="5812" cy="5812"/>
            </a:xfrm>
            <a:custGeom>
              <a:avLst/>
              <a:gdLst/>
              <a:ahLst/>
              <a:cxnLst/>
              <a:rect l="l" t="t" r="r" b="b"/>
              <a:pathLst>
                <a:path w="4444" h="4444" extrusionOk="0">
                  <a:moveTo>
                    <a:pt x="825" y="0"/>
                  </a:moveTo>
                  <a:lnTo>
                    <a:pt x="0" y="3073"/>
                  </a:lnTo>
                  <a:lnTo>
                    <a:pt x="3073" y="3898"/>
                  </a:lnTo>
                  <a:lnTo>
                    <a:pt x="3886" y="825"/>
                  </a:lnTo>
                  <a:lnTo>
                    <a:pt x="82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12" name="Google Shape;2849;p148">
              <a:extLst>
                <a:ext uri="{FF2B5EF4-FFF2-40B4-BE49-F238E27FC236}">
                  <a16:creationId xmlns:a16="http://schemas.microsoft.com/office/drawing/2014/main" id="{B125024D-39EB-4FD1-BB59-569F6A71173E}"/>
                </a:ext>
              </a:extLst>
            </p:cNvPr>
            <p:cNvSpPr/>
            <p:nvPr/>
          </p:nvSpPr>
          <p:spPr>
            <a:xfrm>
              <a:off x="4585686" y="4369869"/>
              <a:ext cx="5812" cy="5812"/>
            </a:xfrm>
            <a:custGeom>
              <a:avLst/>
              <a:gdLst/>
              <a:ahLst/>
              <a:cxnLst/>
              <a:rect l="l" t="t" r="r" b="b"/>
              <a:pathLst>
                <a:path w="4444" h="4444" extrusionOk="0">
                  <a:moveTo>
                    <a:pt x="0" y="3060"/>
                  </a:moveTo>
                  <a:lnTo>
                    <a:pt x="825" y="0"/>
                  </a:lnTo>
                  <a:lnTo>
                    <a:pt x="3886" y="812"/>
                  </a:lnTo>
                  <a:lnTo>
                    <a:pt x="3060" y="3886"/>
                  </a:lnTo>
                  <a:lnTo>
                    <a:pt x="0" y="306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13" name="Google Shape;2850;p148">
              <a:extLst>
                <a:ext uri="{FF2B5EF4-FFF2-40B4-BE49-F238E27FC236}">
                  <a16:creationId xmlns:a16="http://schemas.microsoft.com/office/drawing/2014/main" id="{9444B81F-4C00-4DBF-96F6-7F0F7B9BA714}"/>
                </a:ext>
              </a:extLst>
            </p:cNvPr>
            <p:cNvSpPr/>
            <p:nvPr/>
          </p:nvSpPr>
          <p:spPr>
            <a:xfrm>
              <a:off x="2527353" y="2263352"/>
              <a:ext cx="20762" cy="20762"/>
            </a:xfrm>
            <a:custGeom>
              <a:avLst/>
              <a:gdLst/>
              <a:ahLst/>
              <a:cxnLst/>
              <a:rect l="l" t="t" r="r" b="b"/>
              <a:pathLst>
                <a:path w="15875" h="15875" extrusionOk="0">
                  <a:moveTo>
                    <a:pt x="1231" y="0"/>
                  </a:moveTo>
                  <a:lnTo>
                    <a:pt x="0" y="14046"/>
                  </a:lnTo>
                  <a:lnTo>
                    <a:pt x="14046" y="15278"/>
                  </a:lnTo>
                  <a:lnTo>
                    <a:pt x="15278" y="1231"/>
                  </a:lnTo>
                  <a:lnTo>
                    <a:pt x="123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14" name="Google Shape;2851;p148">
              <a:extLst>
                <a:ext uri="{FF2B5EF4-FFF2-40B4-BE49-F238E27FC236}">
                  <a16:creationId xmlns:a16="http://schemas.microsoft.com/office/drawing/2014/main" id="{5EFECCF4-5F3D-4E10-9A81-B73DD2ADB6E1}"/>
                </a:ext>
              </a:extLst>
            </p:cNvPr>
            <p:cNvSpPr/>
            <p:nvPr/>
          </p:nvSpPr>
          <p:spPr>
            <a:xfrm>
              <a:off x="2527353" y="2263352"/>
              <a:ext cx="20762" cy="20762"/>
            </a:xfrm>
            <a:custGeom>
              <a:avLst/>
              <a:gdLst/>
              <a:ahLst/>
              <a:cxnLst/>
              <a:rect l="l" t="t" r="r" b="b"/>
              <a:pathLst>
                <a:path w="15875" h="15875" extrusionOk="0">
                  <a:moveTo>
                    <a:pt x="14046" y="15278"/>
                  </a:moveTo>
                  <a:lnTo>
                    <a:pt x="0" y="14046"/>
                  </a:lnTo>
                  <a:lnTo>
                    <a:pt x="1231" y="0"/>
                  </a:lnTo>
                  <a:lnTo>
                    <a:pt x="15278" y="1231"/>
                  </a:lnTo>
                  <a:lnTo>
                    <a:pt x="14046" y="15278"/>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15" name="Google Shape;2852;p148">
              <a:extLst>
                <a:ext uri="{FF2B5EF4-FFF2-40B4-BE49-F238E27FC236}">
                  <a16:creationId xmlns:a16="http://schemas.microsoft.com/office/drawing/2014/main" id="{DA28D985-ACFE-40D4-8A7E-01931387B329}"/>
                </a:ext>
              </a:extLst>
            </p:cNvPr>
            <p:cNvSpPr/>
            <p:nvPr/>
          </p:nvSpPr>
          <p:spPr>
            <a:xfrm>
              <a:off x="1634018" y="2518732"/>
              <a:ext cx="55643" cy="55643"/>
            </a:xfrm>
            <a:custGeom>
              <a:avLst/>
              <a:gdLst/>
              <a:ahLst/>
              <a:cxnLst/>
              <a:rect l="l" t="t" r="r" b="b"/>
              <a:pathLst>
                <a:path w="42545" h="42545" extrusionOk="0">
                  <a:moveTo>
                    <a:pt x="28892" y="0"/>
                  </a:moveTo>
                  <a:lnTo>
                    <a:pt x="0" y="13462"/>
                  </a:lnTo>
                  <a:lnTo>
                    <a:pt x="13474" y="42341"/>
                  </a:lnTo>
                  <a:lnTo>
                    <a:pt x="42354" y="28879"/>
                  </a:lnTo>
                  <a:lnTo>
                    <a:pt x="2889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sp>
          <p:nvSpPr>
            <p:cNvPr id="516" name="Google Shape;2853;p148">
              <a:extLst>
                <a:ext uri="{FF2B5EF4-FFF2-40B4-BE49-F238E27FC236}">
                  <a16:creationId xmlns:a16="http://schemas.microsoft.com/office/drawing/2014/main" id="{81354999-E259-4503-A72E-F91570532B2D}"/>
                </a:ext>
              </a:extLst>
            </p:cNvPr>
            <p:cNvSpPr/>
            <p:nvPr/>
          </p:nvSpPr>
          <p:spPr>
            <a:xfrm>
              <a:off x="1634016" y="2518732"/>
              <a:ext cx="55643" cy="55643"/>
            </a:xfrm>
            <a:custGeom>
              <a:avLst/>
              <a:gdLst/>
              <a:ahLst/>
              <a:cxnLst/>
              <a:rect l="l" t="t" r="r" b="b"/>
              <a:pathLst>
                <a:path w="42545" h="42545" extrusionOk="0">
                  <a:moveTo>
                    <a:pt x="42354" y="28879"/>
                  </a:moveTo>
                  <a:lnTo>
                    <a:pt x="13474" y="42341"/>
                  </a:lnTo>
                  <a:lnTo>
                    <a:pt x="0" y="13462"/>
                  </a:lnTo>
                  <a:lnTo>
                    <a:pt x="28892" y="0"/>
                  </a:lnTo>
                  <a:lnTo>
                    <a:pt x="42354" y="28879"/>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b="1"/>
            </a:p>
          </p:txBody>
        </p:sp>
      </p:grpSp>
      <p:pic>
        <p:nvPicPr>
          <p:cNvPr id="517" name="Picture 3" descr="D:\Pete\Work Files\Admin\Cowen\Macros\Cowen_Logo_w.png">
            <a:extLst>
              <a:ext uri="{FF2B5EF4-FFF2-40B4-BE49-F238E27FC236}">
                <a16:creationId xmlns:a16="http://schemas.microsoft.com/office/drawing/2014/main" id="{BF070F35-A19C-4544-9286-DE9B54F65C22}"/>
              </a:ext>
            </a:extLst>
          </p:cNvPr>
          <p:cNvPicPr>
            <a:picLocks noChangeAspect="1" noChangeArrowheads="1"/>
          </p:cNvPicPr>
          <p:nvPr userDrawn="1">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338017" y="263606"/>
            <a:ext cx="1461457" cy="226932"/>
          </a:xfrm>
          <a:prstGeom prst="rect">
            <a:avLst/>
          </a:prstGeom>
          <a:noFill/>
          <a:extLst>
            <a:ext uri="{909E8E84-426E-40DD-AFC4-6F175D3DCCD1}">
              <a14:hiddenFill xmlns:a14="http://schemas.microsoft.com/office/drawing/2010/main">
                <a:solidFill>
                  <a:srgbClr val="FFFFFF"/>
                </a:solidFill>
              </a14:hiddenFill>
            </a:ext>
          </a:extLst>
        </p:spPr>
      </p:pic>
      <p:sp>
        <p:nvSpPr>
          <p:cNvPr id="518" name="Title 1">
            <a:extLst>
              <a:ext uri="{FF2B5EF4-FFF2-40B4-BE49-F238E27FC236}">
                <a16:creationId xmlns:a16="http://schemas.microsoft.com/office/drawing/2014/main" id="{8B6DBE4A-C223-4F8E-A4C1-5A23F2AB3CD9}"/>
              </a:ext>
            </a:extLst>
          </p:cNvPr>
          <p:cNvSpPr>
            <a:spLocks noGrp="1"/>
          </p:cNvSpPr>
          <p:nvPr>
            <p:ph type="ctrTitle" hasCustomPrompt="1"/>
          </p:nvPr>
        </p:nvSpPr>
        <p:spPr>
          <a:xfrm>
            <a:off x="366186" y="1192826"/>
            <a:ext cx="11459632" cy="639444"/>
          </a:xfrm>
        </p:spPr>
        <p:txBody>
          <a:bodyPr anchor="b" anchorCtr="0">
            <a:noAutofit/>
          </a:bodyPr>
          <a:lstStyle>
            <a:lvl1pPr>
              <a:defRPr sz="2000" b="1" cap="all" baseline="0">
                <a:latin typeface="+mj-lt"/>
              </a:defRPr>
            </a:lvl1pPr>
          </a:lstStyle>
          <a:p>
            <a:r>
              <a:rPr lang="en-US"/>
              <a:t>Presentation title</a:t>
            </a:r>
          </a:p>
        </p:txBody>
      </p:sp>
      <p:sp>
        <p:nvSpPr>
          <p:cNvPr id="519" name="Subtitle 2">
            <a:extLst>
              <a:ext uri="{FF2B5EF4-FFF2-40B4-BE49-F238E27FC236}">
                <a16:creationId xmlns:a16="http://schemas.microsoft.com/office/drawing/2014/main" id="{587E35B6-3B7E-4463-BD19-0DF94697AEAA}"/>
              </a:ext>
            </a:extLst>
          </p:cNvPr>
          <p:cNvSpPr>
            <a:spLocks noGrp="1"/>
          </p:cNvSpPr>
          <p:nvPr>
            <p:ph type="subTitle" idx="1" hasCustomPrompt="1"/>
          </p:nvPr>
        </p:nvSpPr>
        <p:spPr>
          <a:xfrm>
            <a:off x="366186" y="1924345"/>
            <a:ext cx="11459632" cy="457200"/>
          </a:xfrm>
        </p:spPr>
        <p:txBody>
          <a:bodyPr>
            <a:noAutofit/>
          </a:bodyPr>
          <a:lstStyle>
            <a:lvl1pPr marL="0" indent="0" algn="l">
              <a:lnSpc>
                <a:spcPct val="100000"/>
              </a:lnSpc>
              <a:spcBef>
                <a:spcPts val="0"/>
              </a:spcBef>
              <a:buNone/>
              <a:defRPr sz="1400">
                <a:solidFill>
                  <a:schemeClr val="tx1"/>
                </a:solidFill>
              </a:defRPr>
            </a:lvl1pPr>
            <a:lvl2pPr marL="0" indent="0" algn="l">
              <a:lnSpc>
                <a:spcPct val="100000"/>
              </a:lnSpc>
              <a:spcBef>
                <a:spcPts val="0"/>
              </a:spcBef>
              <a:buNone/>
              <a:defRPr sz="1400">
                <a:solidFill>
                  <a:schemeClr val="tx1"/>
                </a:solidFill>
              </a:defRPr>
            </a:lvl2pPr>
            <a:lvl3pPr marL="0" indent="0" algn="l">
              <a:lnSpc>
                <a:spcPct val="100000"/>
              </a:lnSpc>
              <a:spcBef>
                <a:spcPts val="0"/>
              </a:spcBef>
              <a:buNone/>
              <a:defRPr sz="1400">
                <a:solidFill>
                  <a:schemeClr val="tx1"/>
                </a:solidFill>
              </a:defRPr>
            </a:lvl3pPr>
            <a:lvl4pPr marL="0" indent="0" algn="l">
              <a:lnSpc>
                <a:spcPct val="100000"/>
              </a:lnSpc>
              <a:spcBef>
                <a:spcPts val="0"/>
              </a:spcBef>
              <a:buNone/>
              <a:defRPr sz="1400">
                <a:solidFill>
                  <a:schemeClr val="tx1"/>
                </a:solidFill>
              </a:defRPr>
            </a:lvl4pPr>
            <a:lvl5pPr marL="0" indent="0" algn="l">
              <a:lnSpc>
                <a:spcPct val="100000"/>
              </a:lnSpc>
              <a:spcBef>
                <a:spcPts val="0"/>
              </a:spcBef>
              <a:buNone/>
              <a:defRPr sz="1400">
                <a:solidFill>
                  <a:schemeClr val="tx1"/>
                </a:solidFill>
              </a:defRPr>
            </a:lvl5pPr>
            <a:lvl6pPr marL="0" indent="0" algn="l">
              <a:lnSpc>
                <a:spcPct val="100000"/>
              </a:lnSpc>
              <a:spcBef>
                <a:spcPts val="0"/>
              </a:spcBef>
              <a:buNone/>
              <a:defRPr sz="1400">
                <a:solidFill>
                  <a:schemeClr val="tx1"/>
                </a:solidFill>
              </a:defRPr>
            </a:lvl6pPr>
            <a:lvl7pPr marL="0" indent="0" algn="l">
              <a:lnSpc>
                <a:spcPct val="100000"/>
              </a:lnSpc>
              <a:spcBef>
                <a:spcPts val="0"/>
              </a:spcBef>
              <a:buNone/>
              <a:defRPr sz="1400">
                <a:solidFill>
                  <a:schemeClr val="tx1"/>
                </a:solidFill>
              </a:defRPr>
            </a:lvl7pPr>
            <a:lvl8pPr marL="0" indent="0" algn="l">
              <a:lnSpc>
                <a:spcPct val="100000"/>
              </a:lnSpc>
              <a:spcBef>
                <a:spcPts val="0"/>
              </a:spcBef>
              <a:buNone/>
              <a:defRPr sz="1400">
                <a:solidFill>
                  <a:schemeClr val="tx1"/>
                </a:solidFill>
              </a:defRPr>
            </a:lvl8pPr>
            <a:lvl9pPr marL="0" indent="0" algn="l">
              <a:lnSpc>
                <a:spcPct val="100000"/>
              </a:lnSpc>
              <a:spcBef>
                <a:spcPts val="0"/>
              </a:spcBef>
              <a:buNone/>
              <a:defRPr sz="1400">
                <a:solidFill>
                  <a:schemeClr val="tx1"/>
                </a:solidFill>
              </a:defRPr>
            </a:lvl9pPr>
          </a:lstStyle>
          <a:p>
            <a:r>
              <a:rPr lang="en-US"/>
              <a:t>Optional presentation subtitle</a:t>
            </a:r>
          </a:p>
        </p:txBody>
      </p:sp>
      <p:sp>
        <p:nvSpPr>
          <p:cNvPr id="520" name="Rectangle 4">
            <a:extLst>
              <a:ext uri="{FF2B5EF4-FFF2-40B4-BE49-F238E27FC236}">
                <a16:creationId xmlns:a16="http://schemas.microsoft.com/office/drawing/2014/main" id="{E3EDE376-AE51-44A0-BD62-687E32236E42}"/>
              </a:ext>
            </a:extLst>
          </p:cNvPr>
          <p:cNvSpPr/>
          <p:nvPr userDrawn="1"/>
        </p:nvSpPr>
        <p:spPr bwMode="gray">
          <a:xfrm>
            <a:off x="3472585" y="0"/>
            <a:ext cx="8732114" cy="914400"/>
          </a:xfrm>
          <a:prstGeom prst="rect">
            <a:avLst/>
          </a:prstGeom>
          <a:solidFill>
            <a:srgbClr val="000000"/>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1" name="Text Placeholder 8">
            <a:extLst>
              <a:ext uri="{FF2B5EF4-FFF2-40B4-BE49-F238E27FC236}">
                <a16:creationId xmlns:a16="http://schemas.microsoft.com/office/drawing/2014/main" id="{29C80C55-A758-48E5-B187-4442D771A7A2}"/>
              </a:ext>
            </a:extLst>
          </p:cNvPr>
          <p:cNvSpPr>
            <a:spLocks noGrp="1"/>
          </p:cNvSpPr>
          <p:nvPr>
            <p:ph type="body" sz="quarter" idx="10" hasCustomPrompt="1"/>
          </p:nvPr>
        </p:nvSpPr>
        <p:spPr>
          <a:xfrm>
            <a:off x="366187" y="2381546"/>
            <a:ext cx="1235052" cy="230832"/>
          </a:xfrm>
        </p:spPr>
        <p:txBody>
          <a:bodyPr wrap="none" tIns="91440"/>
          <a:lstStyle>
            <a:lvl1pPr marL="0" indent="0">
              <a:lnSpc>
                <a:spcPct val="90000"/>
              </a:lnSpc>
              <a:spcBef>
                <a:spcPts val="0"/>
              </a:spcBef>
              <a:buNone/>
              <a:defRPr b="1" cap="all">
                <a:solidFill>
                  <a:srgbClr val="02D558"/>
                </a:solidFill>
                <a:latin typeface="+mj-lt"/>
              </a:defRPr>
            </a:lvl1pPr>
            <a:lvl2pPr marL="0" indent="0">
              <a:lnSpc>
                <a:spcPct val="90000"/>
              </a:lnSpc>
              <a:spcBef>
                <a:spcPts val="0"/>
              </a:spcBef>
              <a:buNone/>
              <a:defRPr b="1" cap="all">
                <a:solidFill>
                  <a:srgbClr val="02D558"/>
                </a:solidFill>
                <a:latin typeface="+mj-lt"/>
              </a:defRPr>
            </a:lvl2pPr>
            <a:lvl3pPr marL="0" indent="0">
              <a:lnSpc>
                <a:spcPct val="90000"/>
              </a:lnSpc>
              <a:spcBef>
                <a:spcPts val="0"/>
              </a:spcBef>
              <a:buNone/>
              <a:defRPr b="1" cap="all">
                <a:solidFill>
                  <a:srgbClr val="02D558"/>
                </a:solidFill>
                <a:latin typeface="+mj-lt"/>
              </a:defRPr>
            </a:lvl3pPr>
            <a:lvl4pPr marL="0" indent="0">
              <a:lnSpc>
                <a:spcPct val="90000"/>
              </a:lnSpc>
              <a:spcBef>
                <a:spcPts val="0"/>
              </a:spcBef>
              <a:buNone/>
              <a:defRPr b="1" cap="all">
                <a:solidFill>
                  <a:srgbClr val="02D558"/>
                </a:solidFill>
                <a:latin typeface="+mj-lt"/>
              </a:defRPr>
            </a:lvl4pPr>
            <a:lvl5pPr marL="0" indent="0">
              <a:lnSpc>
                <a:spcPct val="90000"/>
              </a:lnSpc>
              <a:spcBef>
                <a:spcPts val="0"/>
              </a:spcBef>
              <a:buNone/>
              <a:defRPr b="1" cap="all">
                <a:solidFill>
                  <a:srgbClr val="02D558"/>
                </a:solidFill>
                <a:latin typeface="+mj-lt"/>
              </a:defRPr>
            </a:lvl5pPr>
            <a:lvl6pPr marL="0" indent="0">
              <a:lnSpc>
                <a:spcPct val="90000"/>
              </a:lnSpc>
              <a:spcBef>
                <a:spcPts val="0"/>
              </a:spcBef>
              <a:buNone/>
              <a:defRPr b="1" cap="all">
                <a:solidFill>
                  <a:srgbClr val="02D558"/>
                </a:solidFill>
                <a:latin typeface="+mj-lt"/>
              </a:defRPr>
            </a:lvl6pPr>
            <a:lvl7pPr marL="0" indent="0">
              <a:lnSpc>
                <a:spcPct val="90000"/>
              </a:lnSpc>
              <a:spcBef>
                <a:spcPts val="0"/>
              </a:spcBef>
              <a:buNone/>
              <a:defRPr b="1" cap="all">
                <a:solidFill>
                  <a:srgbClr val="02D558"/>
                </a:solidFill>
                <a:latin typeface="+mj-lt"/>
              </a:defRPr>
            </a:lvl7pPr>
            <a:lvl8pPr marL="0" indent="0">
              <a:lnSpc>
                <a:spcPct val="90000"/>
              </a:lnSpc>
              <a:spcBef>
                <a:spcPts val="0"/>
              </a:spcBef>
              <a:buNone/>
              <a:defRPr b="1" cap="all">
                <a:solidFill>
                  <a:srgbClr val="02D558"/>
                </a:solidFill>
                <a:latin typeface="+mj-lt"/>
              </a:defRPr>
            </a:lvl8pPr>
            <a:lvl9pPr marL="0" indent="0">
              <a:lnSpc>
                <a:spcPct val="90000"/>
              </a:lnSpc>
              <a:spcBef>
                <a:spcPts val="0"/>
              </a:spcBef>
              <a:buNone/>
              <a:defRPr b="1" cap="all">
                <a:solidFill>
                  <a:srgbClr val="02D558"/>
                </a:solidFill>
                <a:latin typeface="+mj-lt"/>
              </a:defRPr>
            </a:lvl9pPr>
          </a:lstStyle>
          <a:p>
            <a:pPr lvl="0"/>
            <a:r>
              <a:rPr lang="en-US"/>
              <a:t>MONTH 00, 0000</a:t>
            </a:r>
          </a:p>
        </p:txBody>
      </p:sp>
      <p:sp>
        <p:nvSpPr>
          <p:cNvPr id="522" name="Text Placeholder 10">
            <a:extLst>
              <a:ext uri="{FF2B5EF4-FFF2-40B4-BE49-F238E27FC236}">
                <a16:creationId xmlns:a16="http://schemas.microsoft.com/office/drawing/2014/main" id="{9F3E2186-1B24-4652-90E8-B0566DC74917}"/>
              </a:ext>
            </a:extLst>
          </p:cNvPr>
          <p:cNvSpPr>
            <a:spLocks noGrp="1"/>
          </p:cNvSpPr>
          <p:nvPr>
            <p:ph type="body" sz="quarter" idx="11" hasCustomPrompt="1"/>
          </p:nvPr>
        </p:nvSpPr>
        <p:spPr>
          <a:xfrm>
            <a:off x="366184" y="2655866"/>
            <a:ext cx="2559897" cy="184666"/>
          </a:xfrm>
        </p:spPr>
        <p:txBody>
          <a:bodyPr/>
          <a:lstStyle>
            <a:lvl1pPr marL="0" indent="0">
              <a:lnSpc>
                <a:spcPct val="120000"/>
              </a:lnSpc>
              <a:spcBef>
                <a:spcPts val="0"/>
              </a:spcBef>
              <a:buNone/>
              <a:defRPr baseline="0"/>
            </a:lvl1pPr>
            <a:lvl2pPr marL="0" indent="0">
              <a:lnSpc>
                <a:spcPct val="120000"/>
              </a:lnSpc>
              <a:spcBef>
                <a:spcPts val="0"/>
              </a:spcBef>
              <a:buNone/>
              <a:defRPr/>
            </a:lvl2pPr>
            <a:lvl3pPr marL="0" indent="0">
              <a:lnSpc>
                <a:spcPct val="120000"/>
              </a:lnSpc>
              <a:spcBef>
                <a:spcPts val="0"/>
              </a:spcBef>
              <a:buNone/>
              <a:defRPr/>
            </a:lvl3pPr>
            <a:lvl4pPr marL="0" indent="0">
              <a:lnSpc>
                <a:spcPct val="120000"/>
              </a:lnSpc>
              <a:spcBef>
                <a:spcPts val="0"/>
              </a:spcBef>
              <a:buNone/>
              <a:defRPr/>
            </a:lvl4pPr>
            <a:lvl5pPr marL="0" indent="0">
              <a:lnSpc>
                <a:spcPct val="120000"/>
              </a:lnSpc>
              <a:spcBef>
                <a:spcPts val="0"/>
              </a:spcBef>
              <a:buNone/>
              <a:defRPr/>
            </a:lvl5pPr>
            <a:lvl6pPr marL="0" indent="0">
              <a:lnSpc>
                <a:spcPct val="120000"/>
              </a:lnSpc>
              <a:spcBef>
                <a:spcPts val="0"/>
              </a:spcBef>
              <a:buNone/>
              <a:defRPr/>
            </a:lvl6pPr>
            <a:lvl7pPr marL="0" indent="0">
              <a:lnSpc>
                <a:spcPct val="120000"/>
              </a:lnSpc>
              <a:spcBef>
                <a:spcPts val="0"/>
              </a:spcBef>
              <a:buNone/>
              <a:defRPr/>
            </a:lvl7pPr>
            <a:lvl8pPr marL="0" indent="0">
              <a:lnSpc>
                <a:spcPct val="120000"/>
              </a:lnSpc>
              <a:spcBef>
                <a:spcPts val="0"/>
              </a:spcBef>
              <a:buNone/>
              <a:defRPr/>
            </a:lvl8pPr>
            <a:lvl9pPr marL="0" indent="0">
              <a:lnSpc>
                <a:spcPct val="120000"/>
              </a:lnSpc>
              <a:spcBef>
                <a:spcPts val="0"/>
              </a:spcBef>
              <a:buNone/>
              <a:defRPr/>
            </a:lvl9pPr>
          </a:lstStyle>
          <a:p>
            <a:pPr lvl="0"/>
            <a:r>
              <a:rPr lang="en-US"/>
              <a:t>Contact information</a:t>
            </a:r>
          </a:p>
        </p:txBody>
      </p:sp>
      <p:pic>
        <p:nvPicPr>
          <p:cNvPr id="524" name="Picture 10" descr="C#/.Net Developer (m/f/d) - Symanto">
            <a:extLst>
              <a:ext uri="{FF2B5EF4-FFF2-40B4-BE49-F238E27FC236}">
                <a16:creationId xmlns:a16="http://schemas.microsoft.com/office/drawing/2014/main" id="{A29C1998-50ED-4740-A923-05264753CE72}"/>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64274" y="286379"/>
            <a:ext cx="2562622" cy="61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4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218767" y="1279525"/>
            <a:ext cx="5607051" cy="1777410"/>
          </a:xfrm>
        </p:spPr>
        <p:txBody>
          <a:bodyPr/>
          <a:lstStyle>
            <a:lvl1pPr marL="0" indent="0">
              <a:buFontTx/>
              <a:buNone/>
              <a:defRPr/>
            </a:lvl1pPr>
            <a:lvl2pPr marL="137160" indent="-137160">
              <a:spcBef>
                <a:spcPts val="900"/>
              </a:spcBef>
              <a:buFont typeface="Calibri"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a:t>Optional section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reeform 5"/>
          <p:cNvSpPr>
            <a:spLocks noChangeAspect="1"/>
          </p:cNvSpPr>
          <p:nvPr userDrawn="1"/>
        </p:nvSpPr>
        <p:spPr bwMode="gray">
          <a:xfrm>
            <a:off x="365338" y="137160"/>
            <a:ext cx="11460480" cy="320040"/>
          </a:xfrm>
          <a:custGeom>
            <a:avLst/>
            <a:gdLst>
              <a:gd name="T0" fmla="*/ 0 w 9023"/>
              <a:gd name="T1" fmla="*/ 0 h 335"/>
              <a:gd name="T2" fmla="*/ 0 w 9023"/>
              <a:gd name="T3" fmla="*/ 0 h 335"/>
              <a:gd name="T4" fmla="*/ 0 w 9023"/>
              <a:gd name="T5" fmla="*/ 114 h 335"/>
              <a:gd name="T6" fmla="*/ 4607 w 9023"/>
              <a:gd name="T7" fmla="*/ 114 h 335"/>
              <a:gd name="T8" fmla="*/ 4607 w 9023"/>
              <a:gd name="T9" fmla="*/ 335 h 335"/>
              <a:gd name="T10" fmla="*/ 9023 w 9023"/>
              <a:gd name="T11" fmla="*/ 335 h 335"/>
              <a:gd name="T12" fmla="*/ 9023 w 9023"/>
              <a:gd name="T13" fmla="*/ 0 h 335"/>
              <a:gd name="T14" fmla="*/ 0 w 9023"/>
              <a:gd name="T15" fmla="*/ 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23" h="335">
                <a:moveTo>
                  <a:pt x="0" y="0"/>
                </a:moveTo>
                <a:lnTo>
                  <a:pt x="0" y="0"/>
                </a:lnTo>
                <a:lnTo>
                  <a:pt x="0" y="114"/>
                </a:lnTo>
                <a:lnTo>
                  <a:pt x="4607" y="114"/>
                </a:lnTo>
                <a:lnTo>
                  <a:pt x="4607" y="335"/>
                </a:lnTo>
                <a:lnTo>
                  <a:pt x="9023" y="335"/>
                </a:lnTo>
                <a:lnTo>
                  <a:pt x="9023"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a:extLst>
              <a:ext uri="{FF2B5EF4-FFF2-40B4-BE49-F238E27FC236}">
                <a16:creationId xmlns:a16="http://schemas.microsoft.com/office/drawing/2014/main" id="{EA28A664-8C1B-429B-B43B-5B99EBF14A49}"/>
              </a:ext>
            </a:extLst>
          </p:cNvPr>
          <p:cNvSpPr>
            <a:spLocks noGrp="1"/>
          </p:cNvSpPr>
          <p:nvPr>
            <p:ph type="title"/>
          </p:nvPr>
        </p:nvSpPr>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46271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ontent grid_Whit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C3BB9A-B296-4962-AB75-5224C402F145}"/>
              </a:ext>
            </a:extLst>
          </p:cNvPr>
          <p:cNvSpPr>
            <a:spLocks noGrp="1"/>
          </p:cNvSpPr>
          <p:nvPr>
            <p:ph type="title"/>
          </p:nvPr>
        </p:nvSpPr>
        <p:spPr>
          <a:xfrm>
            <a:off x="378216" y="556928"/>
            <a:ext cx="11259746" cy="374890"/>
          </a:xfrm>
          <a:prstGeom prst="rect">
            <a:avLst/>
          </a:prstGeom>
        </p:spPr>
        <p:txBody>
          <a:bodyPr/>
          <a:lstStyle>
            <a:lvl1pPr>
              <a:defRPr kumimoji="0" lang="en-GB" sz="1463" b="1" i="0" u="none" strike="noStrike" kern="1200" cap="none" spc="0" normalizeH="0" baseline="0" dirty="0">
                <a:ln>
                  <a:noFill/>
                </a:ln>
                <a:solidFill>
                  <a:srgbClr val="E5314E"/>
                </a:solidFill>
                <a:effectLst/>
                <a:uLnTx/>
                <a:uFillTx/>
                <a:latin typeface="Verdana" panose="020B0604030504040204" pitchFamily="34" charset="0"/>
                <a:ea typeface="Verdana" panose="020B0604030504040204" pitchFamily="34" charset="0"/>
                <a:cs typeface="+mn-cs"/>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a:t>Click to edit Master title style</a:t>
            </a:r>
            <a:endParaRPr lang="en-GB"/>
          </a:p>
        </p:txBody>
      </p:sp>
      <p:sp>
        <p:nvSpPr>
          <p:cNvPr id="6" name="Foliennummernplatzhalter 5"/>
          <p:cNvSpPr>
            <a:spLocks noGrp="1"/>
          </p:cNvSpPr>
          <p:nvPr>
            <p:ph type="sldNum" sz="quarter" idx="12"/>
          </p:nvPr>
        </p:nvSpPr>
        <p:spPr>
          <a:xfrm>
            <a:off x="334964" y="333378"/>
            <a:ext cx="591903" cy="85323"/>
          </a:xfrm>
          <a:prstGeom prst="rect">
            <a:avLst/>
          </a:prstGeom>
        </p:spPr>
        <p:txBody>
          <a:bodyPr lIns="0" tIns="0" rIns="0" bIns="0" anchor="ctr" anchorCtr="0"/>
          <a:lstStyle>
            <a:lvl1pPr algn="l">
              <a:defRPr sz="731" b="0" i="0">
                <a:solidFill>
                  <a:schemeClr val="tx1"/>
                </a:solidFill>
                <a:latin typeface="T-Star Pro" panose="00000500000000000000" pitchFamily="50" charset="0"/>
                <a:ea typeface="T-Star Pro" panose="00000500000000000000" pitchFamily="50" charset="0"/>
                <a:cs typeface="T-Star Pro" panose="00000500000000000000" pitchFamily="50" charset="0"/>
              </a:defRPr>
            </a:lvl1pPr>
          </a:lstStyle>
          <a:p>
            <a:fld id="{53FBC7F8-2DA0-4D26-A83C-78176E460BC7}" type="slidenum">
              <a:rPr lang="en-US" smtClean="0"/>
              <a:t>‹Nr.›</a:t>
            </a:fld>
            <a:endParaRPr lang="en-US"/>
          </a:p>
        </p:txBody>
      </p:sp>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3"/>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742879" rtl="0" eaLnBrk="1" fontAlgn="auto" latinLnBrk="0" hangingPunct="1">
              <a:lnSpc>
                <a:spcPct val="100000"/>
              </a:lnSpc>
              <a:spcBef>
                <a:spcPts val="0"/>
              </a:spcBef>
              <a:spcAft>
                <a:spcPts val="0"/>
              </a:spcAft>
              <a:buClrTx/>
              <a:buSzTx/>
              <a:buFontTx/>
              <a:buNone/>
              <a:tabLst/>
              <a:defRPr/>
            </a:pPr>
            <a:r>
              <a:rPr lang="de-DE" sz="731" b="0" i="0" kern="1200">
                <a:solidFill>
                  <a:schemeClr val="tx1"/>
                </a:solidFill>
                <a:effectLst/>
                <a:latin typeface="T-Star Pro" panose="00000500000000000000" pitchFamily="50" charset="0"/>
                <a:ea typeface="Corbel" charset="0"/>
                <a:cs typeface="Corbel" charset="0"/>
              </a:rPr>
              <a:t>© s</a:t>
            </a:r>
            <a:r>
              <a:rPr lang="de-DE" sz="731" b="0">
                <a:latin typeface="T-Star Pro" panose="00000500000000000000" pitchFamily="50" charset="0"/>
              </a:rPr>
              <a:t>ymanto</a:t>
            </a:r>
          </a:p>
        </p:txBody>
      </p:sp>
      <p:sp>
        <p:nvSpPr>
          <p:cNvPr id="3" name="Text Placeholder 2">
            <a:extLst>
              <a:ext uri="{FF2B5EF4-FFF2-40B4-BE49-F238E27FC236}">
                <a16:creationId xmlns:a16="http://schemas.microsoft.com/office/drawing/2014/main" id="{43FBD2AA-6360-41C8-A89E-D298E0681667}"/>
              </a:ext>
            </a:extLst>
          </p:cNvPr>
          <p:cNvSpPr>
            <a:spLocks noGrp="1"/>
          </p:cNvSpPr>
          <p:nvPr>
            <p:ph type="body" sz="quarter" idx="14"/>
          </p:nvPr>
        </p:nvSpPr>
        <p:spPr>
          <a:xfrm>
            <a:off x="378216" y="2082802"/>
            <a:ext cx="11259748" cy="4441825"/>
          </a:xfrm>
          <a:prstGeom prst="rect">
            <a:avLst/>
          </a:prstGeom>
        </p:spPr>
        <p:txBody>
          <a:bodyPr/>
          <a:lstStyle>
            <a:lvl1pPr marL="0" indent="0">
              <a:buNone/>
              <a:defRPr sz="1463"/>
            </a:lvl1pPr>
            <a:lvl2pPr marL="371475" indent="0">
              <a:buNone/>
              <a:defRPr sz="1300"/>
            </a:lvl2pPr>
            <a:lvl3pPr marL="742950" indent="0">
              <a:buNone/>
              <a:defRPr sz="1138"/>
            </a:lvl3pPr>
            <a:lvl4pPr marL="1114425" indent="0">
              <a:buNone/>
              <a:defRPr sz="975"/>
            </a:lvl4pPr>
            <a:lvl5pPr marL="1485900" indent="0">
              <a:buNone/>
              <a:defRPr sz="975"/>
            </a:lvl5pPr>
          </a:lstStyle>
          <a:p>
            <a:pPr lvl="0"/>
            <a:r>
              <a:rPr lang="en-US"/>
              <a:t>Click to edit Master text styles</a:t>
            </a:r>
          </a:p>
        </p:txBody>
      </p:sp>
      <p:sp>
        <p:nvSpPr>
          <p:cNvPr id="20" name="Text Placeholder 19">
            <a:extLst>
              <a:ext uri="{FF2B5EF4-FFF2-40B4-BE49-F238E27FC236}">
                <a16:creationId xmlns:a16="http://schemas.microsoft.com/office/drawing/2014/main" id="{FA5E549B-7905-4170-997A-F958B9E4C98A}"/>
              </a:ext>
            </a:extLst>
          </p:cNvPr>
          <p:cNvSpPr>
            <a:spLocks noGrp="1"/>
          </p:cNvSpPr>
          <p:nvPr>
            <p:ph type="body" sz="quarter" idx="17" hasCustomPrompt="1"/>
          </p:nvPr>
        </p:nvSpPr>
        <p:spPr>
          <a:xfrm>
            <a:off x="378216" y="884600"/>
            <a:ext cx="11259746" cy="500063"/>
          </a:xfrm>
          <a:prstGeom prst="rect">
            <a:avLst/>
          </a:prstGeom>
        </p:spPr>
        <p:txBody>
          <a:bodyPr/>
          <a:lstStyle>
            <a:lvl1pPr>
              <a:buNone/>
              <a:defRPr sz="1950"/>
            </a:lvl1pPr>
          </a:lstStyle>
          <a:p>
            <a:pPr lvl="0"/>
            <a:r>
              <a:rPr lang="en-US"/>
              <a:t>Click to edit Master Sub-title styles</a:t>
            </a:r>
            <a:endParaRPr lang="en-GB"/>
          </a:p>
        </p:txBody>
      </p:sp>
    </p:spTree>
    <p:extLst>
      <p:ext uri="{BB962C8B-B14F-4D97-AF65-F5344CB8AC3E}">
        <p14:creationId xmlns:p14="http://schemas.microsoft.com/office/powerpoint/2010/main" val="540522539"/>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grid_Whit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lang="en-GB" smtClean="0"/>
            </a:lvl1pPr>
          </a:lstStyle>
          <a:p>
            <a:fld id="{C826BC22-76E4-4D17-82CF-B267B8C352F3}" type="slidenum">
              <a:rPr lang="en-GB" smtClean="0"/>
              <a:pPr/>
              <a:t>‹Nr.›</a:t>
            </a:fld>
            <a:endParaRPr lang="en-GB"/>
          </a:p>
        </p:txBody>
      </p:sp>
      <p:sp>
        <p:nvSpPr>
          <p:cNvPr id="13" name="Title 4">
            <a:extLst>
              <a:ext uri="{FF2B5EF4-FFF2-40B4-BE49-F238E27FC236}">
                <a16:creationId xmlns:a16="http://schemas.microsoft.com/office/drawing/2014/main" id="{F244EF43-C066-412E-95F9-305A6DC1DCA1}"/>
              </a:ext>
            </a:extLst>
          </p:cNvPr>
          <p:cNvSpPr>
            <a:spLocks noGrp="1"/>
          </p:cNvSpPr>
          <p:nvPr>
            <p:ph type="title"/>
          </p:nvPr>
        </p:nvSpPr>
        <p:spPr>
          <a:xfrm>
            <a:off x="378215" y="556928"/>
            <a:ext cx="11259747" cy="374890"/>
          </a:xfrm>
          <a:prstGeom prst="rect">
            <a:avLst/>
          </a:prstGeom>
        </p:spPr>
        <p:txBody>
          <a:bodyPr/>
          <a:lstStyle>
            <a:lvl1pPr>
              <a:defRPr kumimoji="0" lang="en-GB" sz="1800" b="1" i="0" u="none" strike="noStrike" kern="1200" cap="none" spc="0" normalizeH="0" baseline="0" dirty="0">
                <a:ln>
                  <a:noFill/>
                </a:ln>
                <a:solidFill>
                  <a:srgbClr val="E5314E"/>
                </a:solidFill>
                <a:effectLst/>
                <a:uLnTx/>
                <a:uFillTx/>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a:p>
        </p:txBody>
      </p:sp>
      <p:sp>
        <p:nvSpPr>
          <p:cNvPr id="14" name="Text Placeholder 19">
            <a:extLst>
              <a:ext uri="{FF2B5EF4-FFF2-40B4-BE49-F238E27FC236}">
                <a16:creationId xmlns:a16="http://schemas.microsoft.com/office/drawing/2014/main" id="{05B8A61D-91B6-4F64-BD62-A097F4E0D666}"/>
              </a:ext>
            </a:extLst>
          </p:cNvPr>
          <p:cNvSpPr>
            <a:spLocks noGrp="1"/>
          </p:cNvSpPr>
          <p:nvPr>
            <p:ph type="body" sz="quarter" idx="17" hasCustomPrompt="1"/>
          </p:nvPr>
        </p:nvSpPr>
        <p:spPr>
          <a:xfrm>
            <a:off x="378215" y="884598"/>
            <a:ext cx="11259747" cy="500063"/>
          </a:xfrm>
          <a:prstGeom prst="rect">
            <a:avLst/>
          </a:prstGeom>
        </p:spPr>
        <p:txBody>
          <a:bodyPr/>
          <a:lstStyle>
            <a:lvl1pPr marL="0">
              <a:buNone/>
              <a:defRPr sz="2400"/>
            </a:lvl1pPr>
          </a:lstStyle>
          <a:p>
            <a:pPr lvl="0"/>
            <a:r>
              <a:rPr lang="en-US"/>
              <a:t>Click to edit Master Sub-title styles</a:t>
            </a:r>
            <a:endParaRPr lang="en-GB"/>
          </a:p>
        </p:txBody>
      </p:sp>
      <p:sp>
        <p:nvSpPr>
          <p:cNvPr id="8" name="Fußzeilenplatzhalter 25">
            <a:extLst>
              <a:ext uri="{FF2B5EF4-FFF2-40B4-BE49-F238E27FC236}">
                <a16:creationId xmlns:a16="http://schemas.microsoft.com/office/drawing/2014/main" id="{260D64DD-23AF-47AA-BAA0-59CD0C19C53B}"/>
              </a:ext>
            </a:extLst>
          </p:cNvPr>
          <p:cNvSpPr txBox="1">
            <a:spLocks/>
          </p:cNvSpPr>
          <p:nvPr userDrawn="1"/>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Tree>
    <p:extLst>
      <p:ext uri="{BB962C8B-B14F-4D97-AF65-F5344CB8AC3E}">
        <p14:creationId xmlns:p14="http://schemas.microsoft.com/office/powerpoint/2010/main" val="4118245129"/>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lain">
    <p:spTree>
      <p:nvGrpSpPr>
        <p:cNvPr id="1" name=""/>
        <p:cNvGrpSpPr/>
        <p:nvPr/>
      </p:nvGrpSpPr>
      <p:grpSpPr>
        <a:xfrm>
          <a:off x="0" y="0"/>
          <a:ext cx="0" cy="0"/>
          <a:chOff x="0" y="0"/>
          <a:chExt cx="0" cy="0"/>
        </a:xfrm>
      </p:grpSpPr>
      <p:cxnSp>
        <p:nvCxnSpPr>
          <p:cNvPr id="8" name="Straight Connector 16">
            <a:extLst>
              <a:ext uri="{FF2B5EF4-FFF2-40B4-BE49-F238E27FC236}">
                <a16:creationId xmlns:a16="http://schemas.microsoft.com/office/drawing/2014/main" id="{E9356BCE-E23B-4FED-9D59-5F9081B7A984}"/>
              </a:ext>
            </a:extLst>
          </p:cNvPr>
          <p:cNvCxnSpPr>
            <a:cxnSpLocks/>
          </p:cNvCxnSpPr>
          <p:nvPr userDrawn="1"/>
        </p:nvCxnSpPr>
        <p:spPr>
          <a:xfrm>
            <a:off x="1065320" y="5825009"/>
            <a:ext cx="11126680" cy="0"/>
          </a:xfrm>
          <a:prstGeom prst="line">
            <a:avLst/>
          </a:prstGeom>
          <a:ln w="19050">
            <a:solidFill>
              <a:srgbClr val="E63250"/>
            </a:solidFill>
          </a:ln>
        </p:spPr>
        <p:style>
          <a:lnRef idx="1">
            <a:schemeClr val="accent1"/>
          </a:lnRef>
          <a:fillRef idx="0">
            <a:schemeClr val="accent1"/>
          </a:fillRef>
          <a:effectRef idx="0">
            <a:schemeClr val="accent1"/>
          </a:effectRef>
          <a:fontRef idx="minor">
            <a:schemeClr val="tx1"/>
          </a:fontRef>
        </p:style>
      </p:cxnSp>
      <p:pic>
        <p:nvPicPr>
          <p:cNvPr id="9" name="Picture 10" descr="C#/.Net Developer (m/f/d) - Symanto">
            <a:extLst>
              <a:ext uri="{FF2B5EF4-FFF2-40B4-BE49-F238E27FC236}">
                <a16:creationId xmlns:a16="http://schemas.microsoft.com/office/drawing/2014/main" id="{63EC40E2-1DB3-4A72-A677-BAC0D391118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2664" y="233277"/>
            <a:ext cx="930720" cy="2755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a:extLst>
              <a:ext uri="{FF2B5EF4-FFF2-40B4-BE49-F238E27FC236}">
                <a16:creationId xmlns:a16="http://schemas.microsoft.com/office/drawing/2014/main" id="{9B20583C-2E8D-48F7-B66F-6422620C430E}"/>
              </a:ext>
            </a:extLst>
          </p:cNvPr>
          <p:cNvPicPr>
            <a:picLocks noChangeAspect="1"/>
          </p:cNvPicPr>
          <p:nvPr userDrawn="1"/>
        </p:nvPicPr>
        <p:blipFill>
          <a:blip r:embed="rId3"/>
          <a:stretch>
            <a:fillRect/>
          </a:stretch>
        </p:blipFill>
        <p:spPr>
          <a:xfrm>
            <a:off x="11206163" y="6266072"/>
            <a:ext cx="469900" cy="292100"/>
          </a:xfrm>
          <a:prstGeom prst="rect">
            <a:avLst/>
          </a:prstGeom>
        </p:spPr>
      </p:pic>
      <p:sp>
        <p:nvSpPr>
          <p:cNvPr id="12" name="Oval 7">
            <a:extLst>
              <a:ext uri="{FF2B5EF4-FFF2-40B4-BE49-F238E27FC236}">
                <a16:creationId xmlns:a16="http://schemas.microsoft.com/office/drawing/2014/main" id="{7E473266-5E54-4500-85D9-FA86E63F476C}"/>
              </a:ext>
            </a:extLst>
          </p:cNvPr>
          <p:cNvSpPr/>
          <p:nvPr userDrawn="1"/>
        </p:nvSpPr>
        <p:spPr>
          <a:xfrm>
            <a:off x="980669" y="5655676"/>
            <a:ext cx="338667" cy="338666"/>
          </a:xfrm>
          <a:prstGeom prst="ellipse">
            <a:avLst/>
          </a:prstGeom>
          <a:solidFill>
            <a:srgbClr val="E63250"/>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6" name="Textplatzhalter 15">
            <a:extLst>
              <a:ext uri="{FF2B5EF4-FFF2-40B4-BE49-F238E27FC236}">
                <a16:creationId xmlns:a16="http://schemas.microsoft.com/office/drawing/2014/main" id="{19D6FC2E-6F9F-4A13-AD22-84AFCF6A84EC}"/>
              </a:ext>
            </a:extLst>
          </p:cNvPr>
          <p:cNvSpPr>
            <a:spLocks noGrp="1"/>
          </p:cNvSpPr>
          <p:nvPr>
            <p:ph type="body" sz="quarter" idx="10" hasCustomPrompt="1"/>
          </p:nvPr>
        </p:nvSpPr>
        <p:spPr>
          <a:xfrm>
            <a:off x="1065320" y="2252530"/>
            <a:ext cx="7951410" cy="2412455"/>
          </a:xfrm>
        </p:spPr>
        <p:txBody>
          <a:bodyPr>
            <a:noAutofit/>
          </a:bodyPr>
          <a:lstStyle>
            <a:lvl1pPr marL="0" indent="0">
              <a:buNone/>
              <a:defRPr sz="7200">
                <a:blipFill>
                  <a:blip r:embed="rId4"/>
                  <a:tile tx="0" ty="0" sx="36000" sy="23000" flip="none" algn="tl"/>
                </a:blipFill>
                <a:latin typeface="Titillium Web Black" panose="00000A00000000000000" pitchFamily="2" charset="0"/>
              </a:defRPr>
            </a:lvl1pPr>
          </a:lstStyle>
          <a:p>
            <a:pPr>
              <a:lnSpc>
                <a:spcPct val="70000"/>
              </a:lnSpc>
            </a:pPr>
            <a:r>
              <a:rPr lang="en-US" sz="7200" spc="300">
                <a:blipFill dpi="0" rotWithShape="1">
                  <a:blip r:embed="rId4"/>
                  <a:srcRect/>
                  <a:tile tx="0" ty="0" sx="36000" sy="23000" flip="none" algn="tl"/>
                </a:blipFill>
                <a:latin typeface="Titillium Web Black" pitchFamily="2" charset="77"/>
              </a:rPr>
              <a:t>LOREM IPSUM DOLOR SIT AMET, CONSETETUR</a:t>
            </a:r>
          </a:p>
        </p:txBody>
      </p:sp>
    </p:spTree>
    <p:extLst>
      <p:ext uri="{BB962C8B-B14F-4D97-AF65-F5344CB8AC3E}">
        <p14:creationId xmlns:p14="http://schemas.microsoft.com/office/powerpoint/2010/main" val="2032157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ntent grid Darkblue">
    <p:bg>
      <p:bgPr>
        <a:solidFill>
          <a:schemeClr val="tx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1CFBBAA-3598-4E1C-840B-B6D15B1F4E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5218" y="198985"/>
            <a:ext cx="1310845" cy="386633"/>
          </a:xfrm>
          <a:prstGeom prst="rect">
            <a:avLst/>
          </a:prstGeom>
        </p:spPr>
      </p:pic>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lang="en-GB" smtClean="0">
                <a:solidFill>
                  <a:schemeClr val="bg1"/>
                </a:solidFill>
              </a:defRPr>
            </a:lvl1pPr>
          </a:lstStyle>
          <a:p>
            <a:fld id="{C826BC22-76E4-4D17-82CF-B267B8C352F3}" type="slidenum">
              <a:rPr lang="en-GB" smtClean="0"/>
              <a:pPr/>
              <a:t>‹Nr.›</a:t>
            </a:fld>
            <a:endParaRPr lang="en-GB"/>
          </a:p>
        </p:txBody>
      </p:sp>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14" name="Title 4">
            <a:extLst>
              <a:ext uri="{FF2B5EF4-FFF2-40B4-BE49-F238E27FC236}">
                <a16:creationId xmlns:a16="http://schemas.microsoft.com/office/drawing/2014/main" id="{A6B872D4-4D47-4C7D-B6D5-26E03FE1DA2E}"/>
              </a:ext>
            </a:extLst>
          </p:cNvPr>
          <p:cNvSpPr>
            <a:spLocks noGrp="1"/>
          </p:cNvSpPr>
          <p:nvPr>
            <p:ph type="title"/>
          </p:nvPr>
        </p:nvSpPr>
        <p:spPr>
          <a:xfrm>
            <a:off x="378215" y="556928"/>
            <a:ext cx="11259747" cy="374890"/>
          </a:xfrm>
          <a:prstGeom prst="rect">
            <a:avLst/>
          </a:prstGeom>
        </p:spPr>
        <p:txBody>
          <a:bodyPr/>
          <a:lstStyle>
            <a:lvl1pPr>
              <a:defRPr kumimoji="0" lang="en-GB" sz="1800" b="1" i="0" u="none" strike="noStrike" kern="1200" cap="none" spc="0" normalizeH="0" baseline="0" dirty="0">
                <a:ln>
                  <a:noFill/>
                </a:ln>
                <a:solidFill>
                  <a:srgbClr val="E5314E"/>
                </a:solidFill>
                <a:effectLst/>
                <a:uLnTx/>
                <a:uFillTx/>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a:p>
        </p:txBody>
      </p:sp>
      <p:sp>
        <p:nvSpPr>
          <p:cNvPr id="15" name="Text Placeholder 19">
            <a:extLst>
              <a:ext uri="{FF2B5EF4-FFF2-40B4-BE49-F238E27FC236}">
                <a16:creationId xmlns:a16="http://schemas.microsoft.com/office/drawing/2014/main" id="{B234B65E-59C9-49DC-83FF-E48C31CE37F0}"/>
              </a:ext>
            </a:extLst>
          </p:cNvPr>
          <p:cNvSpPr>
            <a:spLocks noGrp="1"/>
          </p:cNvSpPr>
          <p:nvPr>
            <p:ph type="body" sz="quarter" idx="17" hasCustomPrompt="1"/>
          </p:nvPr>
        </p:nvSpPr>
        <p:spPr>
          <a:xfrm>
            <a:off x="378215" y="884598"/>
            <a:ext cx="11259747" cy="500063"/>
          </a:xfrm>
          <a:prstGeom prst="rect">
            <a:avLst/>
          </a:prstGeom>
        </p:spPr>
        <p:txBody>
          <a:bodyPr/>
          <a:lstStyle>
            <a:lvl1pPr marL="0">
              <a:buNone/>
              <a:defRPr sz="2400">
                <a:solidFill>
                  <a:schemeClr val="bg1"/>
                </a:solidFill>
              </a:defRPr>
            </a:lvl1pPr>
          </a:lstStyle>
          <a:p>
            <a:pPr lvl="0"/>
            <a:r>
              <a:rPr lang="en-US"/>
              <a:t>Click to edit Master Sub-title styles</a:t>
            </a:r>
            <a:endParaRPr lang="en-GB"/>
          </a:p>
        </p:txBody>
      </p:sp>
    </p:spTree>
    <p:extLst>
      <p:ext uri="{BB962C8B-B14F-4D97-AF65-F5344CB8AC3E}">
        <p14:creationId xmlns:p14="http://schemas.microsoft.com/office/powerpoint/2010/main" val="1070675606"/>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ontent grid_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4DE179-5C39-4A23-AC87-98B2044D23AA}"/>
              </a:ext>
            </a:extLst>
          </p:cNvPr>
          <p:cNvSpPr>
            <a:spLocks noGrp="1"/>
          </p:cNvSpPr>
          <p:nvPr>
            <p:ph type="sldNum" sz="quarter" idx="10"/>
          </p:nvPr>
        </p:nvSpPr>
        <p:spPr/>
        <p:txBody>
          <a:bodyPr lIns="0" tIns="0" rIns="0" bIns="0" anchor="ctr" anchorCtr="0"/>
          <a:lstStyle>
            <a:lvl1pPr>
              <a:defRPr lang="en-GB" smtClean="0"/>
            </a:lvl1pPr>
          </a:lstStyle>
          <a:p>
            <a:fld id="{C826BC22-76E4-4D17-82CF-B267B8C352F3}" type="slidenum">
              <a:rPr lang="en-GB" smtClean="0"/>
              <a:pPr/>
              <a:t>‹Nr.›</a:t>
            </a:fld>
            <a:endParaRPr lang="en-GB"/>
          </a:p>
        </p:txBody>
      </p:sp>
      <p:sp>
        <p:nvSpPr>
          <p:cNvPr id="5" name="Fußzeilenplatzhalter 25">
            <a:extLst>
              <a:ext uri="{FF2B5EF4-FFF2-40B4-BE49-F238E27FC236}">
                <a16:creationId xmlns:a16="http://schemas.microsoft.com/office/drawing/2014/main" id="{D001561A-1D7F-42D6-8329-71E0EA99F8D9}"/>
              </a:ext>
            </a:extLst>
          </p:cNvPr>
          <p:cNvSpPr txBox="1">
            <a:spLocks/>
          </p:cNvSpPr>
          <p:nvPr userDrawn="1"/>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a:t>
            </a:r>
            <a:r>
              <a:rPr lang="de-DE" sz="900" b="0" i="0" kern="1200" err="1">
                <a:solidFill>
                  <a:schemeClr val="tx1"/>
                </a:solidFill>
                <a:effectLst/>
                <a:latin typeface="T-Star Pro" panose="00000500000000000000" pitchFamily="50" charset="0"/>
                <a:ea typeface="Corbel" charset="0"/>
                <a:cs typeface="Corbel" charset="0"/>
              </a:rPr>
              <a:t>s</a:t>
            </a:r>
            <a:r>
              <a:rPr lang="de-DE" sz="900" b="0" err="1">
                <a:latin typeface="T-Star Pro" panose="00000500000000000000" pitchFamily="50" charset="0"/>
              </a:rPr>
              <a:t>ymanto</a:t>
            </a:r>
            <a:endParaRPr lang="de-DE" sz="900" b="0">
              <a:latin typeface="T-Star Pro" panose="00000500000000000000" pitchFamily="50" charset="0"/>
            </a:endParaRPr>
          </a:p>
        </p:txBody>
      </p:sp>
    </p:spTree>
    <p:extLst>
      <p:ext uri="{BB962C8B-B14F-4D97-AF65-F5344CB8AC3E}">
        <p14:creationId xmlns:p14="http://schemas.microsoft.com/office/powerpoint/2010/main" val="2025560413"/>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ontent grid Darkblue">
    <p:bg>
      <p:bgPr>
        <a:solidFill>
          <a:schemeClr val="tx1"/>
        </a:solidFill>
        <a:effectLst/>
      </p:bgPr>
    </p:bg>
    <p:spTree>
      <p:nvGrpSpPr>
        <p:cNvPr id="1" name=""/>
        <p:cNvGrpSpPr/>
        <p:nvPr/>
      </p:nvGrpSpPr>
      <p:grpSpPr>
        <a:xfrm>
          <a:off x="0" y="0"/>
          <a:ext cx="0" cy="0"/>
          <a:chOff x="0" y="0"/>
          <a:chExt cx="0" cy="0"/>
        </a:xfrm>
      </p:grpSpPr>
      <p:sp>
        <p:nvSpPr>
          <p:cNvPr id="5"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pic>
        <p:nvPicPr>
          <p:cNvPr id="4" name="Graphic 3">
            <a:extLst>
              <a:ext uri="{FF2B5EF4-FFF2-40B4-BE49-F238E27FC236}">
                <a16:creationId xmlns:a16="http://schemas.microsoft.com/office/drawing/2014/main" id="{58460243-9F5C-4494-8C32-3C562B5B40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5218" y="198985"/>
            <a:ext cx="1310845" cy="386633"/>
          </a:xfrm>
          <a:prstGeom prst="rect">
            <a:avLst/>
          </a:prstGeom>
        </p:spPr>
      </p:pic>
    </p:spTree>
    <p:extLst>
      <p:ext uri="{BB962C8B-B14F-4D97-AF65-F5344CB8AC3E}">
        <p14:creationId xmlns:p14="http://schemas.microsoft.com/office/powerpoint/2010/main" val="1448076061"/>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content grid Min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BB13662-6CFF-4B1F-BEBA-CC381FEB1E4C}"/>
              </a:ext>
            </a:extLst>
          </p:cNvPr>
          <p:cNvSpPr/>
          <p:nvPr/>
        </p:nvSpPr>
        <p:spPr>
          <a:xfrm>
            <a:off x="0" y="0"/>
            <a:ext cx="12192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de-DE">
              <a:solidFill>
                <a:srgbClr val="F5F5F5"/>
              </a:solidFill>
            </a:endParaRPr>
          </a:p>
        </p:txBody>
      </p:sp>
      <p:sp>
        <p:nvSpPr>
          <p:cNvPr id="7"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5" name="Text Placeholder 4">
            <a:extLst>
              <a:ext uri="{FF2B5EF4-FFF2-40B4-BE49-F238E27FC236}">
                <a16:creationId xmlns:a16="http://schemas.microsoft.com/office/drawing/2014/main" id="{714AD468-CAA4-49BD-AC3F-B8919AC9CEB5}"/>
              </a:ext>
            </a:extLst>
          </p:cNvPr>
          <p:cNvSpPr>
            <a:spLocks noGrp="1"/>
          </p:cNvSpPr>
          <p:nvPr>
            <p:ph type="body" sz="quarter" idx="13" hasCustomPrompt="1"/>
          </p:nvPr>
        </p:nvSpPr>
        <p:spPr>
          <a:xfrm>
            <a:off x="532967" y="2723949"/>
            <a:ext cx="8036069" cy="914400"/>
          </a:xfrm>
          <a:prstGeom prst="rect">
            <a:avLst/>
          </a:prstGeom>
        </p:spPr>
        <p:txBody>
          <a:bodyPr anchor="ctr"/>
          <a:lstStyle>
            <a:lvl1pPr marL="0" indent="0">
              <a:buNone/>
              <a:defRPr sz="4400" b="1">
                <a:solidFill>
                  <a:schemeClr val="bg1"/>
                </a:solidFill>
              </a:defRPr>
            </a:lvl1pPr>
            <a:lvl2pPr marL="457200" indent="0">
              <a:buNone/>
              <a:defRPr/>
            </a:lvl2pPr>
          </a:lstStyle>
          <a:p>
            <a:pPr lvl="0"/>
            <a:r>
              <a:rPr lang="en-US"/>
              <a:t>Title</a:t>
            </a:r>
          </a:p>
        </p:txBody>
      </p:sp>
      <p:pic>
        <p:nvPicPr>
          <p:cNvPr id="6" name="Graphic 5">
            <a:extLst>
              <a:ext uri="{FF2B5EF4-FFF2-40B4-BE49-F238E27FC236}">
                <a16:creationId xmlns:a16="http://schemas.microsoft.com/office/drawing/2014/main" id="{E303E1D9-9C33-4295-B087-A77C084730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5218" y="198985"/>
            <a:ext cx="1310845" cy="386633"/>
          </a:xfrm>
          <a:prstGeom prst="rect">
            <a:avLst/>
          </a:prstGeom>
        </p:spPr>
      </p:pic>
    </p:spTree>
    <p:extLst>
      <p:ext uri="{BB962C8B-B14F-4D97-AF65-F5344CB8AC3E}">
        <p14:creationId xmlns:p14="http://schemas.microsoft.com/office/powerpoint/2010/main" val="685013810"/>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content grid Re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BB13662-6CFF-4B1F-BEBA-CC381FEB1E4C}"/>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de-DE">
              <a:solidFill>
                <a:srgbClr val="F5F5F5"/>
              </a:solidFill>
            </a:endParaRPr>
          </a:p>
        </p:txBody>
      </p:sp>
      <p:sp>
        <p:nvSpPr>
          <p:cNvPr id="7"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8" name="Text Placeholder 4">
            <a:extLst>
              <a:ext uri="{FF2B5EF4-FFF2-40B4-BE49-F238E27FC236}">
                <a16:creationId xmlns:a16="http://schemas.microsoft.com/office/drawing/2014/main" id="{F090E2E3-EC31-4A02-9B6A-4EEC891FA6C0}"/>
              </a:ext>
            </a:extLst>
          </p:cNvPr>
          <p:cNvSpPr>
            <a:spLocks noGrp="1"/>
          </p:cNvSpPr>
          <p:nvPr>
            <p:ph type="body" sz="quarter" idx="13" hasCustomPrompt="1"/>
          </p:nvPr>
        </p:nvSpPr>
        <p:spPr>
          <a:xfrm>
            <a:off x="532967" y="2723949"/>
            <a:ext cx="8036069" cy="914400"/>
          </a:xfrm>
          <a:prstGeom prst="rect">
            <a:avLst/>
          </a:prstGeom>
        </p:spPr>
        <p:txBody>
          <a:bodyPr anchor="ctr"/>
          <a:lstStyle>
            <a:lvl1pPr marL="0" indent="0">
              <a:buNone/>
              <a:defRPr sz="4400" b="1">
                <a:solidFill>
                  <a:schemeClr val="bg1"/>
                </a:solidFill>
              </a:defRPr>
            </a:lvl1pPr>
            <a:lvl2pPr marL="457200" indent="0">
              <a:buNone/>
              <a:defRPr/>
            </a:lvl2pPr>
          </a:lstStyle>
          <a:p>
            <a:pPr lvl="0"/>
            <a:r>
              <a:rPr lang="en-US"/>
              <a:t>Title</a:t>
            </a:r>
          </a:p>
        </p:txBody>
      </p:sp>
      <p:pic>
        <p:nvPicPr>
          <p:cNvPr id="6" name="Graphic 5">
            <a:extLst>
              <a:ext uri="{FF2B5EF4-FFF2-40B4-BE49-F238E27FC236}">
                <a16:creationId xmlns:a16="http://schemas.microsoft.com/office/drawing/2014/main" id="{7EBE90C2-A0BA-4FEB-8D7E-FA79EA3AB1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5218" y="198985"/>
            <a:ext cx="1310845" cy="386633"/>
          </a:xfrm>
          <a:prstGeom prst="rect">
            <a:avLst/>
          </a:prstGeom>
        </p:spPr>
      </p:pic>
    </p:spTree>
    <p:extLst>
      <p:ext uri="{BB962C8B-B14F-4D97-AF65-F5344CB8AC3E}">
        <p14:creationId xmlns:p14="http://schemas.microsoft.com/office/powerpoint/2010/main" val="531085321"/>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content grid Re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BB13662-6CFF-4B1F-BEBA-CC381FEB1E4C}"/>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de-DE">
              <a:solidFill>
                <a:srgbClr val="F5F5F5"/>
              </a:solidFill>
            </a:endParaRPr>
          </a:p>
        </p:txBody>
      </p:sp>
      <p:sp>
        <p:nvSpPr>
          <p:cNvPr id="7"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8" name="Text Placeholder 4">
            <a:extLst>
              <a:ext uri="{FF2B5EF4-FFF2-40B4-BE49-F238E27FC236}">
                <a16:creationId xmlns:a16="http://schemas.microsoft.com/office/drawing/2014/main" id="{F090E2E3-EC31-4A02-9B6A-4EEC891FA6C0}"/>
              </a:ext>
            </a:extLst>
          </p:cNvPr>
          <p:cNvSpPr>
            <a:spLocks noGrp="1"/>
          </p:cNvSpPr>
          <p:nvPr>
            <p:ph type="body" sz="quarter" idx="13" hasCustomPrompt="1"/>
          </p:nvPr>
        </p:nvSpPr>
        <p:spPr>
          <a:xfrm>
            <a:off x="532967" y="2723949"/>
            <a:ext cx="8036069" cy="914400"/>
          </a:xfrm>
          <a:prstGeom prst="rect">
            <a:avLst/>
          </a:prstGeom>
        </p:spPr>
        <p:txBody>
          <a:bodyPr anchor="ctr"/>
          <a:lstStyle>
            <a:lvl1pPr marL="0" indent="0">
              <a:buNone/>
              <a:defRPr sz="4400" b="1">
                <a:solidFill>
                  <a:schemeClr val="bg1"/>
                </a:solidFill>
              </a:defRPr>
            </a:lvl1pPr>
            <a:lvl2pPr marL="457200" indent="0">
              <a:buNone/>
              <a:defRPr/>
            </a:lvl2pPr>
          </a:lstStyle>
          <a:p>
            <a:pPr lvl="0"/>
            <a:r>
              <a:rPr lang="en-US"/>
              <a:t>Title</a:t>
            </a:r>
          </a:p>
        </p:txBody>
      </p:sp>
      <p:pic>
        <p:nvPicPr>
          <p:cNvPr id="6" name="Graphic 5">
            <a:extLst>
              <a:ext uri="{FF2B5EF4-FFF2-40B4-BE49-F238E27FC236}">
                <a16:creationId xmlns:a16="http://schemas.microsoft.com/office/drawing/2014/main" id="{9295EF45-47D4-4E42-B1AA-C27E6803C2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5218" y="198985"/>
            <a:ext cx="1310845" cy="386633"/>
          </a:xfrm>
          <a:prstGeom prst="rect">
            <a:avLst/>
          </a:prstGeom>
        </p:spPr>
      </p:pic>
    </p:spTree>
    <p:extLst>
      <p:ext uri="{BB962C8B-B14F-4D97-AF65-F5344CB8AC3E}">
        <p14:creationId xmlns:p14="http://schemas.microsoft.com/office/powerpoint/2010/main" val="1340158789"/>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_content grid_White">
    <p:spTree>
      <p:nvGrpSpPr>
        <p:cNvPr id="1" name=""/>
        <p:cNvGrpSpPr/>
        <p:nvPr/>
      </p:nvGrpSpPr>
      <p:grpSpPr>
        <a:xfrm>
          <a:off x="0" y="0"/>
          <a:ext cx="0" cy="0"/>
          <a:chOff x="0" y="0"/>
          <a:chExt cx="0" cy="0"/>
        </a:xfrm>
      </p:grpSpPr>
      <p:pic>
        <p:nvPicPr>
          <p:cNvPr id="6" name="Grafik 1">
            <a:extLst>
              <a:ext uri="{FF2B5EF4-FFF2-40B4-BE49-F238E27FC236}">
                <a16:creationId xmlns:a16="http://schemas.microsoft.com/office/drawing/2014/main" id="{A0760557-CA29-4427-B563-8ECA8BA96DDB}"/>
              </a:ext>
            </a:extLst>
          </p:cNvPr>
          <p:cNvPicPr>
            <a:picLocks noChangeAspect="1"/>
          </p:cNvPicPr>
          <p:nvPr/>
        </p:nvPicPr>
        <p:blipFill>
          <a:blip r:embed="rId2"/>
          <a:stretch>
            <a:fillRect/>
          </a:stretch>
        </p:blipFill>
        <p:spPr>
          <a:xfrm>
            <a:off x="6643661" y="435933"/>
            <a:ext cx="5410555" cy="6214731"/>
          </a:xfrm>
          <a:prstGeom prst="rect">
            <a:avLst/>
          </a:prstGeom>
        </p:spPr>
      </p:pic>
      <p:pic>
        <p:nvPicPr>
          <p:cNvPr id="10" name="Picture 10" descr="C#/.Net Developer (m/f/d) - Symanto">
            <a:extLst>
              <a:ext uri="{FF2B5EF4-FFF2-40B4-BE49-F238E27FC236}">
                <a16:creationId xmlns:a16="http://schemas.microsoft.com/office/drawing/2014/main" id="{865C78A9-2CFC-4475-9825-7A71482E8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5218" y="198985"/>
            <a:ext cx="1310845" cy="388127"/>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25">
            <a:extLst>
              <a:ext uri="{FF2B5EF4-FFF2-40B4-BE49-F238E27FC236}">
                <a16:creationId xmlns:a16="http://schemas.microsoft.com/office/drawing/2014/main" id="{9020AA01-726C-4733-8BD0-D9611164131A}"/>
              </a:ext>
            </a:extLst>
          </p:cNvPr>
          <p:cNvSpPr txBox="1">
            <a:spLocks/>
          </p:cNvSpPr>
          <p:nvPr userDrawn="1"/>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Tree>
    <p:extLst>
      <p:ext uri="{BB962C8B-B14F-4D97-AF65-F5344CB8AC3E}">
        <p14:creationId xmlns:p14="http://schemas.microsoft.com/office/powerpoint/2010/main" val="1482552066"/>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content grid_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4DE179-5C39-4A23-AC87-98B2044D23AA}"/>
              </a:ext>
            </a:extLst>
          </p:cNvPr>
          <p:cNvSpPr>
            <a:spLocks noGrp="1"/>
          </p:cNvSpPr>
          <p:nvPr>
            <p:ph type="sldNum" sz="quarter" idx="10"/>
          </p:nvPr>
        </p:nvSpPr>
        <p:spPr/>
        <p:txBody>
          <a:bodyPr/>
          <a:lstStyle/>
          <a:p>
            <a:fld id="{E58AABAC-8F1B-467D-9CFF-5B92BBE9A6E6}" type="slidenum">
              <a:rPr lang="en-GB" smtClean="0"/>
              <a:t>‹Nr.›</a:t>
            </a:fld>
            <a:endParaRPr lang="en-GB"/>
          </a:p>
        </p:txBody>
      </p:sp>
      <p:pic>
        <p:nvPicPr>
          <p:cNvPr id="4" name="Picture 3">
            <a:extLst>
              <a:ext uri="{FF2B5EF4-FFF2-40B4-BE49-F238E27FC236}">
                <a16:creationId xmlns:a16="http://schemas.microsoft.com/office/drawing/2014/main" id="{B5BB1FE5-8077-4F12-9974-272C3607C1B2}"/>
              </a:ext>
            </a:extLst>
          </p:cNvPr>
          <p:cNvPicPr>
            <a:picLocks noChangeAspect="1"/>
          </p:cNvPicPr>
          <p:nvPr userDrawn="1"/>
        </p:nvPicPr>
        <p:blipFill rotWithShape="1">
          <a:blip r:embed="rId2">
            <a:lum bright="70000" contrast="-70000"/>
          </a:blip>
          <a:srcRect l="32633" t="21344" b="5483"/>
          <a:stretch/>
        </p:blipFill>
        <p:spPr>
          <a:xfrm>
            <a:off x="0" y="0"/>
            <a:ext cx="5158740" cy="6858000"/>
          </a:xfrm>
          <a:prstGeom prst="rect">
            <a:avLst/>
          </a:prstGeom>
        </p:spPr>
      </p:pic>
      <p:sp>
        <p:nvSpPr>
          <p:cNvPr id="6" name="Fußzeilenplatzhalter 25">
            <a:extLst>
              <a:ext uri="{FF2B5EF4-FFF2-40B4-BE49-F238E27FC236}">
                <a16:creationId xmlns:a16="http://schemas.microsoft.com/office/drawing/2014/main" id="{5901AC33-2E0C-4C9F-A16E-637C26752C58}"/>
              </a:ext>
            </a:extLst>
          </p:cNvPr>
          <p:cNvSpPr txBox="1">
            <a:spLocks/>
          </p:cNvSpPr>
          <p:nvPr userDrawn="1"/>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Tree>
    <p:extLst>
      <p:ext uri="{BB962C8B-B14F-4D97-AF65-F5344CB8AC3E}">
        <p14:creationId xmlns:p14="http://schemas.microsoft.com/office/powerpoint/2010/main" val="2330928755"/>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ymanto Intro Animation 2">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7AD8952C-B841-4097-9047-D465E4CDE9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654"/>
            <a:ext cx="12191999" cy="6859654"/>
          </a:xfrm>
          <a:prstGeom prst="rect">
            <a:avLst/>
          </a:prstGeom>
        </p:spPr>
      </p:pic>
      <p:pic>
        <p:nvPicPr>
          <p:cNvPr id="4" name="Graphic 3">
            <a:extLst>
              <a:ext uri="{FF2B5EF4-FFF2-40B4-BE49-F238E27FC236}">
                <a16:creationId xmlns:a16="http://schemas.microsoft.com/office/drawing/2014/main" id="{DB17D604-3853-4690-B6C8-09819257EB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38562" y="2733675"/>
            <a:ext cx="4714875" cy="1390650"/>
          </a:xfrm>
          <a:prstGeom prst="rect">
            <a:avLst/>
          </a:prstGeom>
        </p:spPr>
      </p:pic>
    </p:spTree>
    <p:extLst>
      <p:ext uri="{BB962C8B-B14F-4D97-AF65-F5344CB8AC3E}">
        <p14:creationId xmlns:p14="http://schemas.microsoft.com/office/powerpoint/2010/main" val="1378554737"/>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content grid_Whit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tx1"/>
                </a:solidFill>
                <a:latin typeface="T-Star Pro" panose="00000500000000000000" pitchFamily="50" charset="0"/>
                <a:ea typeface="T-Star Pro" panose="00000500000000000000" pitchFamily="50" charset="0"/>
                <a:cs typeface="T-Star Pro" panose="00000500000000000000" pitchFamily="50" charset="0"/>
              </a:defRPr>
            </a:lvl1pPr>
          </a:lstStyle>
          <a:p>
            <a:fld id="{C826BC22-76E4-4D17-82CF-B267B8C352F3}" type="slidenum">
              <a:rPr lang="en-GB" smtClean="0"/>
              <a:t>‹Nr.›</a:t>
            </a:fld>
            <a:endParaRPr lang="en-GB"/>
          </a:p>
        </p:txBody>
      </p:sp>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
        <p:nvSpPr>
          <p:cNvPr id="15" name="Text Placeholder 10"/>
          <p:cNvSpPr>
            <a:spLocks noGrp="1"/>
          </p:cNvSpPr>
          <p:nvPr>
            <p:ph type="body" sz="quarter" idx="13" hasCustomPrompt="1"/>
          </p:nvPr>
        </p:nvSpPr>
        <p:spPr>
          <a:xfrm>
            <a:off x="247649" y="887383"/>
            <a:ext cx="11390313" cy="72178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3000" b="1" kern="1200" baseline="0" dirty="0" smtClean="0">
                <a:solidFill>
                  <a:schemeClr val="tx1"/>
                </a:solidFill>
                <a:latin typeface="+mj-lt"/>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de-DE" sz="3000" b="1">
                <a:latin typeface="T-Star Pro" panose="00000500000000000000" pitchFamily="50" charset="0"/>
                <a:ea typeface="Corbel" charset="0"/>
                <a:cs typeface="Corbel" charset="0"/>
              </a:rPr>
              <a:t>This is the the headline space in max. two lines:</a:t>
            </a:r>
            <a:br>
              <a:rPr lang="de-DE" sz="3000" b="1">
                <a:latin typeface="T-Star Pro" panose="00000500000000000000" pitchFamily="50" charset="0"/>
                <a:ea typeface="Corbel" charset="0"/>
                <a:cs typeface="Corbel" charset="0"/>
              </a:rPr>
            </a:br>
            <a:r>
              <a:rPr lang="de-DE" sz="3000" b="1">
                <a:latin typeface="T-Star Pro" panose="00000500000000000000" pitchFamily="50" charset="0"/>
                <a:ea typeface="Corbel" charset="0"/>
                <a:cs typeface="Corbel" charset="0"/>
              </a:rPr>
              <a:t>T-Star Pro Bold 30 pt. </a:t>
            </a:r>
            <a:r>
              <a:rPr lang="en-US"/>
              <a:t>Click to edit</a:t>
            </a:r>
            <a:endParaRPr lang="es-MX"/>
          </a:p>
        </p:txBody>
      </p:sp>
    </p:spTree>
    <p:extLst>
      <p:ext uri="{BB962C8B-B14F-4D97-AF65-F5344CB8AC3E}">
        <p14:creationId xmlns:p14="http://schemas.microsoft.com/office/powerpoint/2010/main" val="2788252530"/>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8" name="Titel 9">
            <a:extLst>
              <a:ext uri="{FF2B5EF4-FFF2-40B4-BE49-F238E27FC236}">
                <a16:creationId xmlns:a16="http://schemas.microsoft.com/office/drawing/2014/main" id="{914CEE1C-E2DD-4920-9192-77302212B634}"/>
              </a:ext>
            </a:extLst>
          </p:cNvPr>
          <p:cNvSpPr>
            <a:spLocks noGrp="1"/>
          </p:cNvSpPr>
          <p:nvPr>
            <p:ph type="title" hasCustomPrompt="1"/>
          </p:nvPr>
        </p:nvSpPr>
        <p:spPr>
          <a:xfrm>
            <a:off x="357064" y="665259"/>
            <a:ext cx="10515600" cy="400110"/>
          </a:xfrm>
        </p:spPr>
        <p:txBody>
          <a:bodyPr>
            <a:noAutofit/>
          </a:bodyPr>
          <a:lstStyle>
            <a:lvl1pPr>
              <a:defRPr sz="1400" spc="300">
                <a:solidFill>
                  <a:srgbClr val="E63250"/>
                </a:solidFill>
                <a:latin typeface="Titillium Web Black" panose="00000A00000000000000" pitchFamily="2" charset="0"/>
              </a:defRPr>
            </a:lvl1pPr>
          </a:lstStyle>
          <a:p>
            <a:r>
              <a:rPr lang="de-DE"/>
              <a:t>LOREM IPSUM</a:t>
            </a:r>
            <a:endParaRPr lang="en-GB"/>
          </a:p>
        </p:txBody>
      </p:sp>
      <p:pic>
        <p:nvPicPr>
          <p:cNvPr id="19" name="Picture 10" descr="C#/.Net Developer (m/f/d) - Symanto">
            <a:extLst>
              <a:ext uri="{FF2B5EF4-FFF2-40B4-BE49-F238E27FC236}">
                <a16:creationId xmlns:a16="http://schemas.microsoft.com/office/drawing/2014/main" id="{3DEBB2EB-5159-48C6-B81D-5637861AEE4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2664" y="233277"/>
            <a:ext cx="930720" cy="275576"/>
          </a:xfrm>
          <a:prstGeom prst="rect">
            <a:avLst/>
          </a:prstGeom>
          <a:noFill/>
          <a:extLst>
            <a:ext uri="{909E8E84-426E-40DD-AFC4-6F175D3DCCD1}">
              <a14:hiddenFill xmlns:a14="http://schemas.microsoft.com/office/drawing/2010/main">
                <a:solidFill>
                  <a:srgbClr val="FFFFFF"/>
                </a:solidFill>
              </a14:hiddenFill>
            </a:ext>
          </a:extLst>
        </p:spPr>
      </p:pic>
      <p:sp>
        <p:nvSpPr>
          <p:cNvPr id="20" name="Datumsplatzhalter 19">
            <a:extLst>
              <a:ext uri="{FF2B5EF4-FFF2-40B4-BE49-F238E27FC236}">
                <a16:creationId xmlns:a16="http://schemas.microsoft.com/office/drawing/2014/main" id="{68E14B5A-DE67-48B5-ADD6-FD85C206F89C}"/>
              </a:ext>
            </a:extLst>
          </p:cNvPr>
          <p:cNvSpPr>
            <a:spLocks noGrp="1"/>
          </p:cNvSpPr>
          <p:nvPr>
            <p:ph type="dt" sz="half" idx="10"/>
          </p:nvPr>
        </p:nvSpPr>
        <p:spPr>
          <a:xfrm>
            <a:off x="357064" y="6356350"/>
            <a:ext cx="2743200" cy="365125"/>
          </a:xfrm>
          <a:prstGeom prst="rect">
            <a:avLst/>
          </a:prstGeom>
        </p:spPr>
        <p:txBody>
          <a:bodyPr/>
          <a:lstStyle>
            <a:lvl1pPr>
              <a:defRPr sz="900">
                <a:solidFill>
                  <a:srgbClr val="3C4458"/>
                </a:solidFill>
                <a:latin typeface="Courier"/>
              </a:defRPr>
            </a:lvl1pPr>
          </a:lstStyle>
          <a:p>
            <a:fld id="{2F094730-CFD5-4B05-8DA9-536A864D846C}" type="datetimeFigureOut">
              <a:rPr lang="en-GB" smtClean="0"/>
              <a:pPr/>
              <a:t>04/06/2024</a:t>
            </a:fld>
            <a:endParaRPr lang="en-GB"/>
          </a:p>
        </p:txBody>
      </p:sp>
      <p:sp>
        <p:nvSpPr>
          <p:cNvPr id="7" name="Inhaltsplatzhalter 2">
            <a:extLst>
              <a:ext uri="{FF2B5EF4-FFF2-40B4-BE49-F238E27FC236}">
                <a16:creationId xmlns:a16="http://schemas.microsoft.com/office/drawing/2014/main" id="{0911B9D3-C7F1-4338-9466-ADA5A064E93B}"/>
              </a:ext>
            </a:extLst>
          </p:cNvPr>
          <p:cNvSpPr>
            <a:spLocks noGrp="1"/>
          </p:cNvSpPr>
          <p:nvPr>
            <p:ph idx="13" hasCustomPrompt="1"/>
          </p:nvPr>
        </p:nvSpPr>
        <p:spPr>
          <a:xfrm>
            <a:off x="357064" y="1108675"/>
            <a:ext cx="10515600" cy="400110"/>
          </a:xfrm>
        </p:spPr>
        <p:txBody>
          <a:bodyPr/>
          <a:lstStyle>
            <a:lvl1pPr marL="0" indent="0">
              <a:buNone/>
              <a:defRPr/>
            </a:lvl1pPr>
          </a:lstStyle>
          <a:p>
            <a:pPr lvl="0">
              <a:defRPr/>
            </a:pPr>
            <a:r>
              <a:rPr lang="en-GB" sz="1800" spc="0">
                <a:solidFill>
                  <a:srgbClr val="3C4458"/>
                </a:solidFill>
                <a:latin typeface="Courier" pitchFamily="2" charset="0"/>
                <a:ea typeface="Lato" panose="020F0502020204030203" pitchFamily="34" charset="0"/>
                <a:cs typeface="Lato" panose="020F0502020204030203" pitchFamily="34" charset="0"/>
              </a:rPr>
              <a:t>Lorem ipsum </a:t>
            </a:r>
            <a:r>
              <a:rPr lang="en-GB" sz="1800" spc="0" err="1">
                <a:solidFill>
                  <a:srgbClr val="3C4458"/>
                </a:solidFill>
                <a:latin typeface="Courier" pitchFamily="2" charset="0"/>
                <a:ea typeface="Lato" panose="020F0502020204030203" pitchFamily="34" charset="0"/>
                <a:cs typeface="Lato" panose="020F0502020204030203" pitchFamily="34" charset="0"/>
              </a:rPr>
              <a:t>dolor</a:t>
            </a:r>
            <a:r>
              <a:rPr lang="en-GB" sz="1800" spc="0">
                <a:solidFill>
                  <a:srgbClr val="3C4458"/>
                </a:solidFill>
                <a:latin typeface="Courier" pitchFamily="2" charset="0"/>
                <a:ea typeface="Lato" panose="020F0502020204030203" pitchFamily="34" charset="0"/>
                <a:cs typeface="Lato" panose="020F0502020204030203" pitchFamily="34" charset="0"/>
              </a:rPr>
              <a:t> sit </a:t>
            </a:r>
            <a:r>
              <a:rPr lang="en-GB" sz="1800" spc="0" err="1">
                <a:solidFill>
                  <a:srgbClr val="3C4458"/>
                </a:solidFill>
                <a:latin typeface="Courier" pitchFamily="2" charset="0"/>
                <a:ea typeface="Lato" panose="020F0502020204030203" pitchFamily="34" charset="0"/>
                <a:cs typeface="Lato" panose="020F0502020204030203" pitchFamily="34" charset="0"/>
              </a:rPr>
              <a:t>amet</a:t>
            </a:r>
            <a:r>
              <a:rPr lang="en-GB" sz="1800" spc="0">
                <a:solidFill>
                  <a:srgbClr val="3C4458"/>
                </a:solidFill>
                <a:latin typeface="Courier" pitchFamily="2" charset="0"/>
                <a:ea typeface="Lato" panose="020F0502020204030203" pitchFamily="34" charset="0"/>
                <a:cs typeface="Lato" panose="020F0502020204030203" pitchFamily="34" charset="0"/>
              </a:rPr>
              <a:t>, </a:t>
            </a:r>
            <a:r>
              <a:rPr lang="en-GB" sz="1800" spc="0" err="1">
                <a:solidFill>
                  <a:srgbClr val="3C4458"/>
                </a:solidFill>
                <a:latin typeface="Courier" pitchFamily="2" charset="0"/>
                <a:ea typeface="Lato" panose="020F0502020204030203" pitchFamily="34" charset="0"/>
                <a:cs typeface="Lato" panose="020F0502020204030203" pitchFamily="34" charset="0"/>
              </a:rPr>
              <a:t>consetetur</a:t>
            </a:r>
            <a:endParaRPr lang="en-GB" sz="1800" spc="0">
              <a:solidFill>
                <a:srgbClr val="3C4458"/>
              </a:solidFill>
              <a:latin typeface="Courier" pitchFamily="2"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50848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content grid_Whit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tx1"/>
                </a:solidFill>
                <a:latin typeface="T-Star Pro" panose="00000500000000000000" pitchFamily="50" charset="0"/>
                <a:ea typeface="T-Star Pro" panose="00000500000000000000" pitchFamily="50" charset="0"/>
                <a:cs typeface="T-Star Pro" panose="00000500000000000000" pitchFamily="50" charset="0"/>
              </a:defRPr>
            </a:lvl1pPr>
          </a:lstStyle>
          <a:p>
            <a:fld id="{53FBC7F8-2DA0-4D26-A83C-78176E460BC7}" type="slidenum">
              <a:rPr lang="en-US" smtClean="0"/>
              <a:t>‹Nr.›</a:t>
            </a:fld>
            <a:endParaRPr lang="en-US"/>
          </a:p>
        </p:txBody>
      </p:sp>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
        <p:nvSpPr>
          <p:cNvPr id="15" name="Text Placeholder 10"/>
          <p:cNvSpPr>
            <a:spLocks noGrp="1"/>
          </p:cNvSpPr>
          <p:nvPr>
            <p:ph type="body" sz="quarter" idx="13" hasCustomPrompt="1"/>
          </p:nvPr>
        </p:nvSpPr>
        <p:spPr>
          <a:xfrm>
            <a:off x="247649" y="887383"/>
            <a:ext cx="11390313" cy="72178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3000" b="1" kern="1200" baseline="0" dirty="0" smtClean="0">
                <a:solidFill>
                  <a:schemeClr val="tx1"/>
                </a:solidFill>
                <a:latin typeface="+mj-lt"/>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de-DE" sz="3000" b="1">
                <a:latin typeface="T-Star Pro" panose="00000500000000000000" pitchFamily="50" charset="0"/>
                <a:ea typeface="Corbel" charset="0"/>
                <a:cs typeface="Corbel" charset="0"/>
              </a:rPr>
              <a:t>This is the the headline space in max. two lines:</a:t>
            </a:r>
            <a:br>
              <a:rPr lang="de-DE" sz="3000" b="1">
                <a:latin typeface="T-Star Pro" panose="00000500000000000000" pitchFamily="50" charset="0"/>
                <a:ea typeface="Corbel" charset="0"/>
                <a:cs typeface="Corbel" charset="0"/>
              </a:rPr>
            </a:br>
            <a:r>
              <a:rPr lang="de-DE" sz="3000" b="1">
                <a:latin typeface="T-Star Pro" panose="00000500000000000000" pitchFamily="50" charset="0"/>
                <a:ea typeface="Corbel" charset="0"/>
                <a:cs typeface="Corbel" charset="0"/>
              </a:rPr>
              <a:t>T-Star Pro Bold 30 pt. </a:t>
            </a:r>
            <a:r>
              <a:rPr lang="en-US"/>
              <a:t>Click to edit</a:t>
            </a:r>
            <a:endParaRPr lang="es-MX"/>
          </a:p>
        </p:txBody>
      </p:sp>
      <p:sp>
        <p:nvSpPr>
          <p:cNvPr id="3" name="Text Placeholder 2">
            <a:extLst>
              <a:ext uri="{FF2B5EF4-FFF2-40B4-BE49-F238E27FC236}">
                <a16:creationId xmlns:a16="http://schemas.microsoft.com/office/drawing/2014/main" id="{43FBD2AA-6360-41C8-A89E-D298E0681667}"/>
              </a:ext>
            </a:extLst>
          </p:cNvPr>
          <p:cNvSpPr>
            <a:spLocks noGrp="1"/>
          </p:cNvSpPr>
          <p:nvPr>
            <p:ph type="body" sz="quarter" idx="14"/>
          </p:nvPr>
        </p:nvSpPr>
        <p:spPr>
          <a:xfrm>
            <a:off x="247650" y="2082800"/>
            <a:ext cx="11390313" cy="4441825"/>
          </a:xfrm>
          <a:prstGeom prst="rect">
            <a:avLst/>
          </a:prstGeo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Edit Master text styles</a:t>
            </a:r>
          </a:p>
        </p:txBody>
      </p:sp>
    </p:spTree>
    <p:extLst>
      <p:ext uri="{BB962C8B-B14F-4D97-AF65-F5344CB8AC3E}">
        <p14:creationId xmlns:p14="http://schemas.microsoft.com/office/powerpoint/2010/main" val="2625479570"/>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5_content grid_Whit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tx1"/>
                </a:solidFill>
                <a:latin typeface="T-Star Pro" panose="00000500000000000000" pitchFamily="50" charset="0"/>
                <a:ea typeface="T-Star Pro" panose="00000500000000000000" pitchFamily="50" charset="0"/>
                <a:cs typeface="T-Star Pro" panose="00000500000000000000" pitchFamily="50" charset="0"/>
              </a:defRPr>
            </a:lvl1pPr>
          </a:lstStyle>
          <a:p>
            <a:fld id="{AA249A95-F193-42F6-BA9A-7826E230C483}" type="slidenum">
              <a:rPr lang="en-GB" smtClean="0"/>
              <a:t>‹Nr.›</a:t>
            </a:fld>
            <a:endParaRPr lang="en-GB"/>
          </a:p>
        </p:txBody>
      </p:sp>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
        <p:nvSpPr>
          <p:cNvPr id="15" name="Text Placeholder 10"/>
          <p:cNvSpPr>
            <a:spLocks noGrp="1"/>
          </p:cNvSpPr>
          <p:nvPr>
            <p:ph type="body" sz="quarter" idx="13" hasCustomPrompt="1"/>
          </p:nvPr>
        </p:nvSpPr>
        <p:spPr>
          <a:xfrm>
            <a:off x="247649" y="887383"/>
            <a:ext cx="11390313" cy="72178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3000" b="1" kern="1200" baseline="0" dirty="0" smtClean="0">
                <a:solidFill>
                  <a:schemeClr val="tx1"/>
                </a:solidFill>
                <a:latin typeface="+mj-lt"/>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de-DE" sz="3000" b="1">
                <a:latin typeface="T-Star Pro" panose="00000500000000000000" pitchFamily="50" charset="0"/>
                <a:ea typeface="Corbel" charset="0"/>
                <a:cs typeface="Corbel" charset="0"/>
              </a:rPr>
              <a:t>This is the the headline space in max. two lines:</a:t>
            </a:r>
            <a:br>
              <a:rPr lang="de-DE" sz="3000" b="1">
                <a:latin typeface="T-Star Pro" panose="00000500000000000000" pitchFamily="50" charset="0"/>
                <a:ea typeface="Corbel" charset="0"/>
                <a:cs typeface="Corbel" charset="0"/>
              </a:rPr>
            </a:br>
            <a:r>
              <a:rPr lang="de-DE" sz="3000" b="1">
                <a:latin typeface="T-Star Pro" panose="00000500000000000000" pitchFamily="50" charset="0"/>
                <a:ea typeface="Corbel" charset="0"/>
                <a:cs typeface="Corbel" charset="0"/>
              </a:rPr>
              <a:t>T-Star Pro Bold 30 pt. </a:t>
            </a:r>
            <a:r>
              <a:rPr lang="en-US"/>
              <a:t>Click to edit</a:t>
            </a:r>
            <a:endParaRPr lang="es-MX"/>
          </a:p>
        </p:txBody>
      </p:sp>
      <p:sp>
        <p:nvSpPr>
          <p:cNvPr id="3" name="Content Placeholder 2">
            <a:extLst>
              <a:ext uri="{FF2B5EF4-FFF2-40B4-BE49-F238E27FC236}">
                <a16:creationId xmlns:a16="http://schemas.microsoft.com/office/drawing/2014/main" id="{1C748C06-A334-48BD-B5BB-D54A443AA0C6}"/>
              </a:ext>
            </a:extLst>
          </p:cNvPr>
          <p:cNvSpPr>
            <a:spLocks noGrp="1"/>
          </p:cNvSpPr>
          <p:nvPr>
            <p:ph sz="quarter" idx="14"/>
          </p:nvPr>
        </p:nvSpPr>
        <p:spPr>
          <a:xfrm>
            <a:off x="247650" y="1884363"/>
            <a:ext cx="11607800" cy="4576762"/>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CE0D17E3-1284-4006-B90E-AD7F32C1DEBB}"/>
              </a:ext>
            </a:extLst>
          </p:cNvPr>
          <p:cNvSpPr txBox="1"/>
          <p:nvPr userDrawn="1"/>
        </p:nvSpPr>
        <p:spPr>
          <a:xfrm>
            <a:off x="161365" y="6470731"/>
            <a:ext cx="3332964" cy="276999"/>
          </a:xfrm>
          <a:prstGeom prst="rect">
            <a:avLst/>
          </a:prstGeom>
          <a:noFill/>
        </p:spPr>
        <p:txBody>
          <a:bodyPr wrap="none" rtlCol="0">
            <a:spAutoFit/>
          </a:bodyPr>
          <a:lstStyle/>
          <a:p>
            <a:pPr algn="l"/>
            <a:r>
              <a:rPr lang="de-DE" sz="1200" b="0">
                <a:solidFill>
                  <a:schemeClr val="tx1"/>
                </a:solidFill>
                <a:latin typeface="+mn-lt"/>
                <a:ea typeface="TSTARPRO" charset="0"/>
                <a:cs typeface="TSTARPRO" charset="0"/>
              </a:rPr>
              <a:t>Digital Leadership Forum | 08 September 2020</a:t>
            </a:r>
            <a:endParaRPr lang="en-GB" sz="1200" b="0">
              <a:solidFill>
                <a:schemeClr val="tx1"/>
              </a:solidFill>
              <a:latin typeface="+mn-lt"/>
              <a:ea typeface="TSTARPRO" charset="0"/>
              <a:cs typeface="TSTARPRO" charset="0"/>
            </a:endParaRPr>
          </a:p>
        </p:txBody>
      </p:sp>
    </p:spTree>
    <p:extLst>
      <p:ext uri="{BB962C8B-B14F-4D97-AF65-F5344CB8AC3E}">
        <p14:creationId xmlns:p14="http://schemas.microsoft.com/office/powerpoint/2010/main" val="3003978774"/>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ontent grid_Whit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lang="en-GB" smtClean="0"/>
            </a:lvl1pPr>
          </a:lstStyle>
          <a:p>
            <a:fld id="{C826BC22-76E4-4D17-82CF-B267B8C352F3}" type="slidenum">
              <a:rPr lang="en-GB" smtClean="0"/>
              <a:pPr/>
              <a:t>‹Nr.›</a:t>
            </a:fld>
            <a:endParaRPr lang="en-GB"/>
          </a:p>
        </p:txBody>
      </p:sp>
      <p:sp>
        <p:nvSpPr>
          <p:cNvPr id="13" name="Title 4">
            <a:extLst>
              <a:ext uri="{FF2B5EF4-FFF2-40B4-BE49-F238E27FC236}">
                <a16:creationId xmlns:a16="http://schemas.microsoft.com/office/drawing/2014/main" id="{F244EF43-C066-412E-95F9-305A6DC1DCA1}"/>
              </a:ext>
            </a:extLst>
          </p:cNvPr>
          <p:cNvSpPr>
            <a:spLocks noGrp="1"/>
          </p:cNvSpPr>
          <p:nvPr>
            <p:ph type="title"/>
          </p:nvPr>
        </p:nvSpPr>
        <p:spPr>
          <a:xfrm>
            <a:off x="378215" y="556928"/>
            <a:ext cx="11259747" cy="374890"/>
          </a:xfrm>
          <a:prstGeom prst="rect">
            <a:avLst/>
          </a:prstGeom>
        </p:spPr>
        <p:txBody>
          <a:bodyPr/>
          <a:lstStyle>
            <a:lvl1pPr>
              <a:defRPr kumimoji="0" lang="en-GB" sz="1800" b="1" i="0" u="none" strike="noStrike" kern="1200" cap="none" spc="0" normalizeH="0" baseline="0" dirty="0">
                <a:ln>
                  <a:noFill/>
                </a:ln>
                <a:solidFill>
                  <a:srgbClr val="E5314E"/>
                </a:solidFill>
                <a:effectLst/>
                <a:uLnTx/>
                <a:uFillTx/>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a:p>
        </p:txBody>
      </p:sp>
      <p:sp>
        <p:nvSpPr>
          <p:cNvPr id="14" name="Text Placeholder 19">
            <a:extLst>
              <a:ext uri="{FF2B5EF4-FFF2-40B4-BE49-F238E27FC236}">
                <a16:creationId xmlns:a16="http://schemas.microsoft.com/office/drawing/2014/main" id="{05B8A61D-91B6-4F64-BD62-A097F4E0D666}"/>
              </a:ext>
            </a:extLst>
          </p:cNvPr>
          <p:cNvSpPr>
            <a:spLocks noGrp="1"/>
          </p:cNvSpPr>
          <p:nvPr>
            <p:ph type="body" sz="quarter" idx="17" hasCustomPrompt="1"/>
          </p:nvPr>
        </p:nvSpPr>
        <p:spPr>
          <a:xfrm>
            <a:off x="378215" y="884598"/>
            <a:ext cx="11259747" cy="500063"/>
          </a:xfrm>
          <a:prstGeom prst="rect">
            <a:avLst/>
          </a:prstGeom>
        </p:spPr>
        <p:txBody>
          <a:bodyPr/>
          <a:lstStyle>
            <a:lvl1pPr marL="0">
              <a:buNone/>
              <a:defRPr sz="2400"/>
            </a:lvl1pPr>
          </a:lstStyle>
          <a:p>
            <a:pPr lvl="0"/>
            <a:r>
              <a:rPr lang="en-US"/>
              <a:t>Click to edit Master Sub-title styles</a:t>
            </a:r>
            <a:endParaRPr lang="en-GB"/>
          </a:p>
        </p:txBody>
      </p:sp>
      <p:sp>
        <p:nvSpPr>
          <p:cNvPr id="8" name="Fußzeilenplatzhalter 25">
            <a:extLst>
              <a:ext uri="{FF2B5EF4-FFF2-40B4-BE49-F238E27FC236}">
                <a16:creationId xmlns:a16="http://schemas.microsoft.com/office/drawing/2014/main" id="{260D64DD-23AF-47AA-BAA0-59CD0C19C53B}"/>
              </a:ext>
            </a:extLst>
          </p:cNvPr>
          <p:cNvSpPr txBox="1">
            <a:spLocks/>
          </p:cNvSpPr>
          <p:nvPr userDrawn="1"/>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Tree>
    <p:extLst>
      <p:ext uri="{BB962C8B-B14F-4D97-AF65-F5344CB8AC3E}">
        <p14:creationId xmlns:p14="http://schemas.microsoft.com/office/powerpoint/2010/main" val="1279437795"/>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content grid Darkblue">
    <p:bg>
      <p:bgPr>
        <a:solidFill>
          <a:schemeClr val="tx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1CFBBAA-3598-4E1C-840B-B6D15B1F4E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5218" y="198985"/>
            <a:ext cx="1310845" cy="386633"/>
          </a:xfrm>
          <a:prstGeom prst="rect">
            <a:avLst/>
          </a:prstGeom>
        </p:spPr>
      </p:pic>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lang="en-GB" smtClean="0">
                <a:solidFill>
                  <a:schemeClr val="bg1"/>
                </a:solidFill>
              </a:defRPr>
            </a:lvl1pPr>
          </a:lstStyle>
          <a:p>
            <a:fld id="{C826BC22-76E4-4D17-82CF-B267B8C352F3}" type="slidenum">
              <a:rPr lang="en-GB" smtClean="0"/>
              <a:pPr/>
              <a:t>‹Nr.›</a:t>
            </a:fld>
            <a:endParaRPr lang="en-GB"/>
          </a:p>
        </p:txBody>
      </p:sp>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14" name="Title 4">
            <a:extLst>
              <a:ext uri="{FF2B5EF4-FFF2-40B4-BE49-F238E27FC236}">
                <a16:creationId xmlns:a16="http://schemas.microsoft.com/office/drawing/2014/main" id="{A6B872D4-4D47-4C7D-B6D5-26E03FE1DA2E}"/>
              </a:ext>
            </a:extLst>
          </p:cNvPr>
          <p:cNvSpPr>
            <a:spLocks noGrp="1"/>
          </p:cNvSpPr>
          <p:nvPr>
            <p:ph type="title"/>
          </p:nvPr>
        </p:nvSpPr>
        <p:spPr>
          <a:xfrm>
            <a:off x="378215" y="556928"/>
            <a:ext cx="11259747" cy="374890"/>
          </a:xfrm>
          <a:prstGeom prst="rect">
            <a:avLst/>
          </a:prstGeom>
        </p:spPr>
        <p:txBody>
          <a:bodyPr/>
          <a:lstStyle>
            <a:lvl1pPr>
              <a:defRPr kumimoji="0" lang="en-GB" sz="1800" b="1" i="0" u="none" strike="noStrike" kern="1200" cap="none" spc="0" normalizeH="0" baseline="0" dirty="0">
                <a:ln>
                  <a:noFill/>
                </a:ln>
                <a:solidFill>
                  <a:srgbClr val="E5314E"/>
                </a:solidFill>
                <a:effectLst/>
                <a:uLnTx/>
                <a:uFillTx/>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a:p>
        </p:txBody>
      </p:sp>
      <p:sp>
        <p:nvSpPr>
          <p:cNvPr id="15" name="Text Placeholder 19">
            <a:extLst>
              <a:ext uri="{FF2B5EF4-FFF2-40B4-BE49-F238E27FC236}">
                <a16:creationId xmlns:a16="http://schemas.microsoft.com/office/drawing/2014/main" id="{B234B65E-59C9-49DC-83FF-E48C31CE37F0}"/>
              </a:ext>
            </a:extLst>
          </p:cNvPr>
          <p:cNvSpPr>
            <a:spLocks noGrp="1"/>
          </p:cNvSpPr>
          <p:nvPr>
            <p:ph type="body" sz="quarter" idx="17" hasCustomPrompt="1"/>
          </p:nvPr>
        </p:nvSpPr>
        <p:spPr>
          <a:xfrm>
            <a:off x="378215" y="884598"/>
            <a:ext cx="11259747" cy="500063"/>
          </a:xfrm>
          <a:prstGeom prst="rect">
            <a:avLst/>
          </a:prstGeom>
        </p:spPr>
        <p:txBody>
          <a:bodyPr/>
          <a:lstStyle>
            <a:lvl1pPr marL="0">
              <a:buNone/>
              <a:defRPr sz="2400">
                <a:solidFill>
                  <a:schemeClr val="bg1"/>
                </a:solidFill>
              </a:defRPr>
            </a:lvl1pPr>
          </a:lstStyle>
          <a:p>
            <a:pPr lvl="0"/>
            <a:r>
              <a:rPr lang="en-US"/>
              <a:t>Click to edit Master Sub-title styles</a:t>
            </a:r>
            <a:endParaRPr lang="en-GB"/>
          </a:p>
        </p:txBody>
      </p:sp>
    </p:spTree>
    <p:extLst>
      <p:ext uri="{BB962C8B-B14F-4D97-AF65-F5344CB8AC3E}">
        <p14:creationId xmlns:p14="http://schemas.microsoft.com/office/powerpoint/2010/main" val="3517686382"/>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ntent grid_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4DE179-5C39-4A23-AC87-98B2044D23AA}"/>
              </a:ext>
            </a:extLst>
          </p:cNvPr>
          <p:cNvSpPr>
            <a:spLocks noGrp="1"/>
          </p:cNvSpPr>
          <p:nvPr>
            <p:ph type="sldNum" sz="quarter" idx="10"/>
          </p:nvPr>
        </p:nvSpPr>
        <p:spPr/>
        <p:txBody>
          <a:bodyPr lIns="0" tIns="0" rIns="0" bIns="0" anchor="ctr" anchorCtr="0"/>
          <a:lstStyle>
            <a:lvl1pPr>
              <a:defRPr lang="en-GB" smtClean="0"/>
            </a:lvl1pPr>
          </a:lstStyle>
          <a:p>
            <a:fld id="{C826BC22-76E4-4D17-82CF-B267B8C352F3}" type="slidenum">
              <a:rPr lang="en-GB" smtClean="0"/>
              <a:pPr/>
              <a:t>‹Nr.›</a:t>
            </a:fld>
            <a:endParaRPr lang="en-GB"/>
          </a:p>
        </p:txBody>
      </p:sp>
      <p:sp>
        <p:nvSpPr>
          <p:cNvPr id="4" name="Fußzeilenplatzhalter 25">
            <a:extLst>
              <a:ext uri="{FF2B5EF4-FFF2-40B4-BE49-F238E27FC236}">
                <a16:creationId xmlns:a16="http://schemas.microsoft.com/office/drawing/2014/main" id="{84C14A4A-7D4D-4B23-A382-042031290692}"/>
              </a:ext>
            </a:extLst>
          </p:cNvPr>
          <p:cNvSpPr txBox="1">
            <a:spLocks/>
          </p:cNvSpPr>
          <p:nvPr userDrawn="1"/>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Tree>
    <p:extLst>
      <p:ext uri="{BB962C8B-B14F-4D97-AF65-F5344CB8AC3E}">
        <p14:creationId xmlns:p14="http://schemas.microsoft.com/office/powerpoint/2010/main" val="2814275803"/>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content grid Darkblue">
    <p:bg>
      <p:bgPr>
        <a:solidFill>
          <a:schemeClr val="tx1"/>
        </a:solidFill>
        <a:effectLst/>
      </p:bgPr>
    </p:bg>
    <p:spTree>
      <p:nvGrpSpPr>
        <p:cNvPr id="1" name=""/>
        <p:cNvGrpSpPr/>
        <p:nvPr/>
      </p:nvGrpSpPr>
      <p:grpSpPr>
        <a:xfrm>
          <a:off x="0" y="0"/>
          <a:ext cx="0" cy="0"/>
          <a:chOff x="0" y="0"/>
          <a:chExt cx="0" cy="0"/>
        </a:xfrm>
      </p:grpSpPr>
      <p:sp>
        <p:nvSpPr>
          <p:cNvPr id="5"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pic>
        <p:nvPicPr>
          <p:cNvPr id="4" name="Graphic 3">
            <a:extLst>
              <a:ext uri="{FF2B5EF4-FFF2-40B4-BE49-F238E27FC236}">
                <a16:creationId xmlns:a16="http://schemas.microsoft.com/office/drawing/2014/main" id="{58460243-9F5C-4494-8C32-3C562B5B40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5218" y="198985"/>
            <a:ext cx="1310845" cy="386633"/>
          </a:xfrm>
          <a:prstGeom prst="rect">
            <a:avLst/>
          </a:prstGeom>
        </p:spPr>
      </p:pic>
    </p:spTree>
    <p:extLst>
      <p:ext uri="{BB962C8B-B14F-4D97-AF65-F5344CB8AC3E}">
        <p14:creationId xmlns:p14="http://schemas.microsoft.com/office/powerpoint/2010/main" val="827772598"/>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content grid Min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BB13662-6CFF-4B1F-BEBA-CC381FEB1E4C}"/>
              </a:ext>
            </a:extLst>
          </p:cNvPr>
          <p:cNvSpPr/>
          <p:nvPr/>
        </p:nvSpPr>
        <p:spPr>
          <a:xfrm>
            <a:off x="0" y="0"/>
            <a:ext cx="12192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de-DE">
              <a:solidFill>
                <a:srgbClr val="F5F5F5"/>
              </a:solidFill>
            </a:endParaRPr>
          </a:p>
        </p:txBody>
      </p:sp>
      <p:sp>
        <p:nvSpPr>
          <p:cNvPr id="7"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5" name="Text Placeholder 4">
            <a:extLst>
              <a:ext uri="{FF2B5EF4-FFF2-40B4-BE49-F238E27FC236}">
                <a16:creationId xmlns:a16="http://schemas.microsoft.com/office/drawing/2014/main" id="{714AD468-CAA4-49BD-AC3F-B8919AC9CEB5}"/>
              </a:ext>
            </a:extLst>
          </p:cNvPr>
          <p:cNvSpPr>
            <a:spLocks noGrp="1"/>
          </p:cNvSpPr>
          <p:nvPr>
            <p:ph type="body" sz="quarter" idx="13" hasCustomPrompt="1"/>
          </p:nvPr>
        </p:nvSpPr>
        <p:spPr>
          <a:xfrm>
            <a:off x="532967" y="2723949"/>
            <a:ext cx="8036069" cy="914400"/>
          </a:xfrm>
          <a:prstGeom prst="rect">
            <a:avLst/>
          </a:prstGeom>
        </p:spPr>
        <p:txBody>
          <a:bodyPr anchor="ctr"/>
          <a:lstStyle>
            <a:lvl1pPr marL="0" indent="0">
              <a:buNone/>
              <a:defRPr sz="4400" b="1">
                <a:solidFill>
                  <a:schemeClr val="bg1"/>
                </a:solidFill>
              </a:defRPr>
            </a:lvl1pPr>
            <a:lvl2pPr marL="457200" indent="0">
              <a:buNone/>
              <a:defRPr/>
            </a:lvl2pPr>
          </a:lstStyle>
          <a:p>
            <a:pPr lvl="0"/>
            <a:r>
              <a:rPr lang="en-US"/>
              <a:t>Title</a:t>
            </a:r>
          </a:p>
        </p:txBody>
      </p:sp>
      <p:pic>
        <p:nvPicPr>
          <p:cNvPr id="6" name="Graphic 5">
            <a:extLst>
              <a:ext uri="{FF2B5EF4-FFF2-40B4-BE49-F238E27FC236}">
                <a16:creationId xmlns:a16="http://schemas.microsoft.com/office/drawing/2014/main" id="{E303E1D9-9C33-4295-B087-A77C084730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5218" y="198985"/>
            <a:ext cx="1310845" cy="386633"/>
          </a:xfrm>
          <a:prstGeom prst="rect">
            <a:avLst/>
          </a:prstGeom>
        </p:spPr>
      </p:pic>
    </p:spTree>
    <p:extLst>
      <p:ext uri="{BB962C8B-B14F-4D97-AF65-F5344CB8AC3E}">
        <p14:creationId xmlns:p14="http://schemas.microsoft.com/office/powerpoint/2010/main" val="2514067888"/>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_content grid Re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BB13662-6CFF-4B1F-BEBA-CC381FEB1E4C}"/>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de-DE">
              <a:solidFill>
                <a:srgbClr val="F5F5F5"/>
              </a:solidFill>
            </a:endParaRPr>
          </a:p>
        </p:txBody>
      </p:sp>
      <p:sp>
        <p:nvSpPr>
          <p:cNvPr id="7"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8" name="Text Placeholder 4">
            <a:extLst>
              <a:ext uri="{FF2B5EF4-FFF2-40B4-BE49-F238E27FC236}">
                <a16:creationId xmlns:a16="http://schemas.microsoft.com/office/drawing/2014/main" id="{F090E2E3-EC31-4A02-9B6A-4EEC891FA6C0}"/>
              </a:ext>
            </a:extLst>
          </p:cNvPr>
          <p:cNvSpPr>
            <a:spLocks noGrp="1"/>
          </p:cNvSpPr>
          <p:nvPr>
            <p:ph type="body" sz="quarter" idx="13" hasCustomPrompt="1"/>
          </p:nvPr>
        </p:nvSpPr>
        <p:spPr>
          <a:xfrm>
            <a:off x="532967" y="2723949"/>
            <a:ext cx="8036069" cy="914400"/>
          </a:xfrm>
          <a:prstGeom prst="rect">
            <a:avLst/>
          </a:prstGeom>
        </p:spPr>
        <p:txBody>
          <a:bodyPr anchor="ctr"/>
          <a:lstStyle>
            <a:lvl1pPr marL="0" indent="0">
              <a:buNone/>
              <a:defRPr sz="4400" b="1">
                <a:solidFill>
                  <a:schemeClr val="bg1"/>
                </a:solidFill>
              </a:defRPr>
            </a:lvl1pPr>
            <a:lvl2pPr marL="457200" indent="0">
              <a:buNone/>
              <a:defRPr/>
            </a:lvl2pPr>
          </a:lstStyle>
          <a:p>
            <a:pPr lvl="0"/>
            <a:r>
              <a:rPr lang="en-US"/>
              <a:t>Title</a:t>
            </a:r>
          </a:p>
        </p:txBody>
      </p:sp>
      <p:pic>
        <p:nvPicPr>
          <p:cNvPr id="6" name="Graphic 5">
            <a:extLst>
              <a:ext uri="{FF2B5EF4-FFF2-40B4-BE49-F238E27FC236}">
                <a16:creationId xmlns:a16="http://schemas.microsoft.com/office/drawing/2014/main" id="{7EBE90C2-A0BA-4FEB-8D7E-FA79EA3AB1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5218" y="198985"/>
            <a:ext cx="1310845" cy="386633"/>
          </a:xfrm>
          <a:prstGeom prst="rect">
            <a:avLst/>
          </a:prstGeom>
        </p:spPr>
      </p:pic>
    </p:spTree>
    <p:extLst>
      <p:ext uri="{BB962C8B-B14F-4D97-AF65-F5344CB8AC3E}">
        <p14:creationId xmlns:p14="http://schemas.microsoft.com/office/powerpoint/2010/main" val="3586306649"/>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_content grid Re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BB13662-6CFF-4B1F-BEBA-CC381FEB1E4C}"/>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de-DE">
              <a:solidFill>
                <a:srgbClr val="F5F5F5"/>
              </a:solidFill>
            </a:endParaRPr>
          </a:p>
        </p:txBody>
      </p:sp>
      <p:sp>
        <p:nvSpPr>
          <p:cNvPr id="7"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8" name="Text Placeholder 4">
            <a:extLst>
              <a:ext uri="{FF2B5EF4-FFF2-40B4-BE49-F238E27FC236}">
                <a16:creationId xmlns:a16="http://schemas.microsoft.com/office/drawing/2014/main" id="{F090E2E3-EC31-4A02-9B6A-4EEC891FA6C0}"/>
              </a:ext>
            </a:extLst>
          </p:cNvPr>
          <p:cNvSpPr>
            <a:spLocks noGrp="1"/>
          </p:cNvSpPr>
          <p:nvPr>
            <p:ph type="body" sz="quarter" idx="13" hasCustomPrompt="1"/>
          </p:nvPr>
        </p:nvSpPr>
        <p:spPr>
          <a:xfrm>
            <a:off x="532967" y="2723949"/>
            <a:ext cx="8036069" cy="914400"/>
          </a:xfrm>
          <a:prstGeom prst="rect">
            <a:avLst/>
          </a:prstGeom>
        </p:spPr>
        <p:txBody>
          <a:bodyPr anchor="ctr"/>
          <a:lstStyle>
            <a:lvl1pPr marL="0" indent="0">
              <a:buNone/>
              <a:defRPr sz="4400" b="1">
                <a:solidFill>
                  <a:schemeClr val="bg1"/>
                </a:solidFill>
              </a:defRPr>
            </a:lvl1pPr>
            <a:lvl2pPr marL="457200" indent="0">
              <a:buNone/>
              <a:defRPr/>
            </a:lvl2pPr>
          </a:lstStyle>
          <a:p>
            <a:pPr lvl="0"/>
            <a:r>
              <a:rPr lang="en-US"/>
              <a:t>Title</a:t>
            </a:r>
          </a:p>
        </p:txBody>
      </p:sp>
      <p:pic>
        <p:nvPicPr>
          <p:cNvPr id="6" name="Graphic 5">
            <a:extLst>
              <a:ext uri="{FF2B5EF4-FFF2-40B4-BE49-F238E27FC236}">
                <a16:creationId xmlns:a16="http://schemas.microsoft.com/office/drawing/2014/main" id="{9295EF45-47D4-4E42-B1AA-C27E6803C2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5218" y="198985"/>
            <a:ext cx="1310845" cy="386633"/>
          </a:xfrm>
          <a:prstGeom prst="rect">
            <a:avLst/>
          </a:prstGeom>
        </p:spPr>
      </p:pic>
    </p:spTree>
    <p:extLst>
      <p:ext uri="{BB962C8B-B14F-4D97-AF65-F5344CB8AC3E}">
        <p14:creationId xmlns:p14="http://schemas.microsoft.com/office/powerpoint/2010/main" val="1743130228"/>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6_content grid_White">
    <p:spTree>
      <p:nvGrpSpPr>
        <p:cNvPr id="1" name=""/>
        <p:cNvGrpSpPr/>
        <p:nvPr/>
      </p:nvGrpSpPr>
      <p:grpSpPr>
        <a:xfrm>
          <a:off x="0" y="0"/>
          <a:ext cx="0" cy="0"/>
          <a:chOff x="0" y="0"/>
          <a:chExt cx="0" cy="0"/>
        </a:xfrm>
      </p:grpSpPr>
      <p:pic>
        <p:nvPicPr>
          <p:cNvPr id="6" name="Grafik 1">
            <a:extLst>
              <a:ext uri="{FF2B5EF4-FFF2-40B4-BE49-F238E27FC236}">
                <a16:creationId xmlns:a16="http://schemas.microsoft.com/office/drawing/2014/main" id="{A0760557-CA29-4427-B563-8ECA8BA96DDB}"/>
              </a:ext>
            </a:extLst>
          </p:cNvPr>
          <p:cNvPicPr>
            <a:picLocks noChangeAspect="1"/>
          </p:cNvPicPr>
          <p:nvPr/>
        </p:nvPicPr>
        <p:blipFill>
          <a:blip r:embed="rId2"/>
          <a:stretch>
            <a:fillRect/>
          </a:stretch>
        </p:blipFill>
        <p:spPr>
          <a:xfrm>
            <a:off x="6643661" y="435933"/>
            <a:ext cx="5410555" cy="6214731"/>
          </a:xfrm>
          <a:prstGeom prst="rect">
            <a:avLst/>
          </a:prstGeom>
        </p:spPr>
      </p:pic>
      <p:pic>
        <p:nvPicPr>
          <p:cNvPr id="10" name="Picture 10" descr="C#/.Net Developer (m/f/d) - Symanto">
            <a:extLst>
              <a:ext uri="{FF2B5EF4-FFF2-40B4-BE49-F238E27FC236}">
                <a16:creationId xmlns:a16="http://schemas.microsoft.com/office/drawing/2014/main" id="{865C78A9-2CFC-4475-9825-7A71482E8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5218" y="198985"/>
            <a:ext cx="1310845" cy="388127"/>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25">
            <a:extLst>
              <a:ext uri="{FF2B5EF4-FFF2-40B4-BE49-F238E27FC236}">
                <a16:creationId xmlns:a16="http://schemas.microsoft.com/office/drawing/2014/main" id="{9020AA01-726C-4733-8BD0-D9611164131A}"/>
              </a:ext>
            </a:extLst>
          </p:cNvPr>
          <p:cNvSpPr txBox="1">
            <a:spLocks/>
          </p:cNvSpPr>
          <p:nvPr userDrawn="1"/>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Tree>
    <p:extLst>
      <p:ext uri="{BB962C8B-B14F-4D97-AF65-F5344CB8AC3E}">
        <p14:creationId xmlns:p14="http://schemas.microsoft.com/office/powerpoint/2010/main" val="3110279396"/>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pic>
        <p:nvPicPr>
          <p:cNvPr id="9" name="Picture 10" descr="C#/.Net Developer (m/f/d) - Symanto">
            <a:extLst>
              <a:ext uri="{FF2B5EF4-FFF2-40B4-BE49-F238E27FC236}">
                <a16:creationId xmlns:a16="http://schemas.microsoft.com/office/drawing/2014/main" id="{63EC40E2-1DB3-4A72-A677-BAC0D391118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2664" y="233277"/>
            <a:ext cx="930720" cy="27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041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content grid_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4DE179-5C39-4A23-AC87-98B2044D23AA}"/>
              </a:ext>
            </a:extLst>
          </p:cNvPr>
          <p:cNvSpPr>
            <a:spLocks noGrp="1"/>
          </p:cNvSpPr>
          <p:nvPr>
            <p:ph type="sldNum" sz="quarter" idx="10"/>
          </p:nvPr>
        </p:nvSpPr>
        <p:spPr/>
        <p:txBody>
          <a:bodyPr/>
          <a:lstStyle/>
          <a:p>
            <a:fld id="{E58AABAC-8F1B-467D-9CFF-5B92BBE9A6E6}" type="slidenum">
              <a:rPr lang="en-GB" smtClean="0"/>
              <a:t>‹Nr.›</a:t>
            </a:fld>
            <a:endParaRPr lang="en-GB"/>
          </a:p>
        </p:txBody>
      </p:sp>
      <p:pic>
        <p:nvPicPr>
          <p:cNvPr id="4" name="Picture 3">
            <a:extLst>
              <a:ext uri="{FF2B5EF4-FFF2-40B4-BE49-F238E27FC236}">
                <a16:creationId xmlns:a16="http://schemas.microsoft.com/office/drawing/2014/main" id="{B5BB1FE5-8077-4F12-9974-272C3607C1B2}"/>
              </a:ext>
            </a:extLst>
          </p:cNvPr>
          <p:cNvPicPr>
            <a:picLocks noChangeAspect="1"/>
          </p:cNvPicPr>
          <p:nvPr userDrawn="1"/>
        </p:nvPicPr>
        <p:blipFill rotWithShape="1">
          <a:blip r:embed="rId2">
            <a:lum bright="70000" contrast="-70000"/>
          </a:blip>
          <a:srcRect l="32633" t="21344" b="5483"/>
          <a:stretch/>
        </p:blipFill>
        <p:spPr>
          <a:xfrm>
            <a:off x="0" y="0"/>
            <a:ext cx="5158740" cy="6858000"/>
          </a:xfrm>
          <a:prstGeom prst="rect">
            <a:avLst/>
          </a:prstGeom>
        </p:spPr>
      </p:pic>
      <p:sp>
        <p:nvSpPr>
          <p:cNvPr id="6" name="Fußzeilenplatzhalter 25">
            <a:extLst>
              <a:ext uri="{FF2B5EF4-FFF2-40B4-BE49-F238E27FC236}">
                <a16:creationId xmlns:a16="http://schemas.microsoft.com/office/drawing/2014/main" id="{5901AC33-2E0C-4C9F-A16E-637C26752C58}"/>
              </a:ext>
            </a:extLst>
          </p:cNvPr>
          <p:cNvSpPr txBox="1">
            <a:spLocks/>
          </p:cNvSpPr>
          <p:nvPr userDrawn="1"/>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Tree>
    <p:extLst>
      <p:ext uri="{BB962C8B-B14F-4D97-AF65-F5344CB8AC3E}">
        <p14:creationId xmlns:p14="http://schemas.microsoft.com/office/powerpoint/2010/main" val="1561018774"/>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ymanto Intro Animation 2">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7AD8952C-B841-4097-9047-D465E4CDE9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654"/>
            <a:ext cx="12191999" cy="6859654"/>
          </a:xfrm>
          <a:prstGeom prst="rect">
            <a:avLst/>
          </a:prstGeom>
        </p:spPr>
      </p:pic>
      <p:pic>
        <p:nvPicPr>
          <p:cNvPr id="4" name="Graphic 3">
            <a:extLst>
              <a:ext uri="{FF2B5EF4-FFF2-40B4-BE49-F238E27FC236}">
                <a16:creationId xmlns:a16="http://schemas.microsoft.com/office/drawing/2014/main" id="{DB17D604-3853-4690-B6C8-09819257EB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38562" y="2733675"/>
            <a:ext cx="4714875" cy="1390650"/>
          </a:xfrm>
          <a:prstGeom prst="rect">
            <a:avLst/>
          </a:prstGeom>
        </p:spPr>
      </p:pic>
    </p:spTree>
    <p:extLst>
      <p:ext uri="{BB962C8B-B14F-4D97-AF65-F5344CB8AC3E}">
        <p14:creationId xmlns:p14="http://schemas.microsoft.com/office/powerpoint/2010/main" val="1355937263"/>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4_content grid_Whit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tx1"/>
                </a:solidFill>
                <a:latin typeface="T-Star Pro" panose="00000500000000000000" pitchFamily="50" charset="0"/>
                <a:ea typeface="T-Star Pro" panose="00000500000000000000" pitchFamily="50" charset="0"/>
                <a:cs typeface="T-Star Pro" panose="00000500000000000000" pitchFamily="50" charset="0"/>
              </a:defRPr>
            </a:lvl1pPr>
          </a:lstStyle>
          <a:p>
            <a:fld id="{C826BC22-76E4-4D17-82CF-B267B8C352F3}" type="slidenum">
              <a:rPr lang="en-GB" smtClean="0"/>
              <a:t>‹Nr.›</a:t>
            </a:fld>
            <a:endParaRPr lang="en-GB"/>
          </a:p>
        </p:txBody>
      </p:sp>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
        <p:nvSpPr>
          <p:cNvPr id="15" name="Text Placeholder 10"/>
          <p:cNvSpPr>
            <a:spLocks noGrp="1"/>
          </p:cNvSpPr>
          <p:nvPr>
            <p:ph type="body" sz="quarter" idx="13" hasCustomPrompt="1"/>
          </p:nvPr>
        </p:nvSpPr>
        <p:spPr>
          <a:xfrm>
            <a:off x="247649" y="887383"/>
            <a:ext cx="11390313" cy="72178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3000" b="1" kern="1200" baseline="0" dirty="0" smtClean="0">
                <a:solidFill>
                  <a:schemeClr val="tx1"/>
                </a:solidFill>
                <a:latin typeface="+mj-lt"/>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de-DE" sz="3000" b="1">
                <a:latin typeface="T-Star Pro" panose="00000500000000000000" pitchFamily="50" charset="0"/>
                <a:ea typeface="Corbel" charset="0"/>
                <a:cs typeface="Corbel" charset="0"/>
              </a:rPr>
              <a:t>This is the the headline space in max. two lines:</a:t>
            </a:r>
            <a:br>
              <a:rPr lang="de-DE" sz="3000" b="1">
                <a:latin typeface="T-Star Pro" panose="00000500000000000000" pitchFamily="50" charset="0"/>
                <a:ea typeface="Corbel" charset="0"/>
                <a:cs typeface="Corbel" charset="0"/>
              </a:rPr>
            </a:br>
            <a:r>
              <a:rPr lang="de-DE" sz="3000" b="1">
                <a:latin typeface="T-Star Pro" panose="00000500000000000000" pitchFamily="50" charset="0"/>
                <a:ea typeface="Corbel" charset="0"/>
                <a:cs typeface="Corbel" charset="0"/>
              </a:rPr>
              <a:t>T-Star Pro Bold 30 pt. </a:t>
            </a:r>
            <a:r>
              <a:rPr lang="en-US"/>
              <a:t>Click to edit</a:t>
            </a:r>
            <a:endParaRPr lang="es-MX"/>
          </a:p>
        </p:txBody>
      </p:sp>
    </p:spTree>
    <p:extLst>
      <p:ext uri="{BB962C8B-B14F-4D97-AF65-F5344CB8AC3E}">
        <p14:creationId xmlns:p14="http://schemas.microsoft.com/office/powerpoint/2010/main" val="1837062873"/>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content grid_Whit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tx1"/>
                </a:solidFill>
                <a:latin typeface="T-Star Pro" panose="00000500000000000000" pitchFamily="50" charset="0"/>
                <a:ea typeface="T-Star Pro" panose="00000500000000000000" pitchFamily="50" charset="0"/>
                <a:cs typeface="T-Star Pro" panose="00000500000000000000" pitchFamily="50" charset="0"/>
              </a:defRPr>
            </a:lvl1pPr>
          </a:lstStyle>
          <a:p>
            <a:fld id="{53FBC7F8-2DA0-4D26-A83C-78176E460BC7}" type="slidenum">
              <a:rPr lang="en-US" smtClean="0"/>
              <a:t>‹Nr.›</a:t>
            </a:fld>
            <a:endParaRPr lang="en-US"/>
          </a:p>
        </p:txBody>
      </p:sp>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
        <p:nvSpPr>
          <p:cNvPr id="15" name="Text Placeholder 10"/>
          <p:cNvSpPr>
            <a:spLocks noGrp="1"/>
          </p:cNvSpPr>
          <p:nvPr>
            <p:ph type="body" sz="quarter" idx="13" hasCustomPrompt="1"/>
          </p:nvPr>
        </p:nvSpPr>
        <p:spPr>
          <a:xfrm>
            <a:off x="247649" y="887383"/>
            <a:ext cx="11390313" cy="72178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3000" b="1" kern="1200" baseline="0" dirty="0" smtClean="0">
                <a:solidFill>
                  <a:schemeClr val="tx1"/>
                </a:solidFill>
                <a:latin typeface="+mj-lt"/>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de-DE" sz="3000" b="1">
                <a:latin typeface="T-Star Pro" panose="00000500000000000000" pitchFamily="50" charset="0"/>
                <a:ea typeface="Corbel" charset="0"/>
                <a:cs typeface="Corbel" charset="0"/>
              </a:rPr>
              <a:t>This is the the headline space in max. two lines:</a:t>
            </a:r>
            <a:br>
              <a:rPr lang="de-DE" sz="3000" b="1">
                <a:latin typeface="T-Star Pro" panose="00000500000000000000" pitchFamily="50" charset="0"/>
                <a:ea typeface="Corbel" charset="0"/>
                <a:cs typeface="Corbel" charset="0"/>
              </a:rPr>
            </a:br>
            <a:r>
              <a:rPr lang="de-DE" sz="3000" b="1">
                <a:latin typeface="T-Star Pro" panose="00000500000000000000" pitchFamily="50" charset="0"/>
                <a:ea typeface="Corbel" charset="0"/>
                <a:cs typeface="Corbel" charset="0"/>
              </a:rPr>
              <a:t>T-Star Pro Bold 30 pt. </a:t>
            </a:r>
            <a:r>
              <a:rPr lang="en-US"/>
              <a:t>Click to edit</a:t>
            </a:r>
            <a:endParaRPr lang="es-MX"/>
          </a:p>
        </p:txBody>
      </p:sp>
      <p:sp>
        <p:nvSpPr>
          <p:cNvPr id="3" name="Text Placeholder 2">
            <a:extLst>
              <a:ext uri="{FF2B5EF4-FFF2-40B4-BE49-F238E27FC236}">
                <a16:creationId xmlns:a16="http://schemas.microsoft.com/office/drawing/2014/main" id="{43FBD2AA-6360-41C8-A89E-D298E0681667}"/>
              </a:ext>
            </a:extLst>
          </p:cNvPr>
          <p:cNvSpPr>
            <a:spLocks noGrp="1"/>
          </p:cNvSpPr>
          <p:nvPr>
            <p:ph type="body" sz="quarter" idx="14"/>
          </p:nvPr>
        </p:nvSpPr>
        <p:spPr>
          <a:xfrm>
            <a:off x="247650" y="2082800"/>
            <a:ext cx="11390313" cy="4441825"/>
          </a:xfrm>
          <a:prstGeom prst="rect">
            <a:avLst/>
          </a:prstGeo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Edit Master text styles</a:t>
            </a:r>
          </a:p>
        </p:txBody>
      </p:sp>
    </p:spTree>
    <p:extLst>
      <p:ext uri="{BB962C8B-B14F-4D97-AF65-F5344CB8AC3E}">
        <p14:creationId xmlns:p14="http://schemas.microsoft.com/office/powerpoint/2010/main" val="2966274243"/>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D4F76-6B48-4229-9B2E-D4AD529A83A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4118FFC-E908-4920-ADCE-98CC93849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2" name="Picture 10" descr="C#/.Net Developer (m/f/d) - Symanto">
            <a:extLst>
              <a:ext uri="{FF2B5EF4-FFF2-40B4-BE49-F238E27FC236}">
                <a16:creationId xmlns:a16="http://schemas.microsoft.com/office/drawing/2014/main" id="{D08FC393-2E4D-4364-A729-D9DCC4A33F5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65218" y="198985"/>
            <a:ext cx="1310845" cy="388127"/>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a:extLst>
              <a:ext uri="{FF2B5EF4-FFF2-40B4-BE49-F238E27FC236}">
                <a16:creationId xmlns:a16="http://schemas.microsoft.com/office/drawing/2014/main" id="{524B6890-53C6-4AD1-97A7-2F71C08F0734}"/>
              </a:ext>
            </a:extLst>
          </p:cNvPr>
          <p:cNvSpPr>
            <a:spLocks noGrp="1"/>
          </p:cNvSpPr>
          <p:nvPr>
            <p:ph type="sldNum" sz="quarter" idx="12"/>
          </p:nvPr>
        </p:nvSpPr>
        <p:spPr>
          <a:xfrm>
            <a:off x="11265135" y="6549648"/>
            <a:ext cx="591903" cy="85323"/>
          </a:xfrm>
          <a:prstGeom prst="rect">
            <a:avLst/>
          </a:prstGeom>
        </p:spPr>
        <p:txBody>
          <a:bodyPr lIns="0" tIns="0" rIns="0" bIns="0" anchor="ctr" anchorCtr="0"/>
          <a:lstStyle>
            <a:lvl1pPr algn="r">
              <a:defRPr sz="9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defTabSz="914312"/>
            <a:fld id="{2D9F4649-7E9D-AC4E-A60E-AA27E79591C9}" type="slidenum">
              <a:rPr lang="de-DE" smtClean="0">
                <a:solidFill>
                  <a:srgbClr val="19213C"/>
                </a:solidFill>
              </a:rPr>
              <a:pPr defTabSz="914312"/>
              <a:t>‹Nr.›</a:t>
            </a:fld>
            <a:endParaRPr lang="de-DE">
              <a:solidFill>
                <a:srgbClr val="19213C"/>
              </a:solidFill>
            </a:endParaRPr>
          </a:p>
        </p:txBody>
      </p:sp>
    </p:spTree>
    <p:extLst>
      <p:ext uri="{BB962C8B-B14F-4D97-AF65-F5344CB8AC3E}">
        <p14:creationId xmlns:p14="http://schemas.microsoft.com/office/powerpoint/2010/main" val="6940021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content grid_Whit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tx1"/>
                </a:solidFill>
                <a:latin typeface="T-Star Pro" panose="00000500000000000000" pitchFamily="50" charset="0"/>
                <a:ea typeface="T-Star Pro" panose="00000500000000000000" pitchFamily="50" charset="0"/>
                <a:cs typeface="T-Star Pro" panose="00000500000000000000" pitchFamily="50" charset="0"/>
              </a:defRPr>
            </a:lvl1pPr>
          </a:lstStyle>
          <a:p>
            <a:fld id="{A79FC79D-87FA-41F3-861A-8C4A98032083}" type="slidenum">
              <a:rPr lang="en-GB" smtClean="0"/>
              <a:t>‹Nr.›</a:t>
            </a:fld>
            <a:endParaRPr lang="en-GB"/>
          </a:p>
        </p:txBody>
      </p:sp>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
        <p:nvSpPr>
          <p:cNvPr id="15" name="Text Placeholder 10"/>
          <p:cNvSpPr>
            <a:spLocks noGrp="1"/>
          </p:cNvSpPr>
          <p:nvPr>
            <p:ph type="body" sz="quarter" idx="13" hasCustomPrompt="1"/>
          </p:nvPr>
        </p:nvSpPr>
        <p:spPr>
          <a:xfrm>
            <a:off x="247649" y="887383"/>
            <a:ext cx="11390313" cy="72178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2800" b="1" kern="1200" baseline="0" dirty="0" smtClean="0">
                <a:solidFill>
                  <a:schemeClr val="tx1"/>
                </a:solidFill>
                <a:latin typeface="+mj-lt"/>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de-DE" sz="3000" b="1">
                <a:latin typeface="T-Star Pro" panose="00000500000000000000" pitchFamily="50" charset="0"/>
                <a:ea typeface="Corbel" charset="0"/>
                <a:cs typeface="Corbel" charset="0"/>
              </a:rPr>
              <a:t>This is the the headline space in max. two lines:</a:t>
            </a:r>
            <a:br>
              <a:rPr lang="de-DE" sz="3000" b="1">
                <a:latin typeface="T-Star Pro" panose="00000500000000000000" pitchFamily="50" charset="0"/>
                <a:ea typeface="Corbel" charset="0"/>
                <a:cs typeface="Corbel" charset="0"/>
              </a:rPr>
            </a:br>
            <a:r>
              <a:rPr lang="de-DE" sz="3000" b="1">
                <a:latin typeface="T-Star Pro" panose="00000500000000000000" pitchFamily="50" charset="0"/>
                <a:ea typeface="Corbel" charset="0"/>
                <a:cs typeface="Corbel" charset="0"/>
              </a:rPr>
              <a:t>T-Star Pro Bold 30 pt. </a:t>
            </a:r>
            <a:r>
              <a:rPr lang="en-US"/>
              <a:t>Click to edit</a:t>
            </a:r>
            <a:endParaRPr lang="es-MX"/>
          </a:p>
        </p:txBody>
      </p:sp>
      <p:pic>
        <p:nvPicPr>
          <p:cNvPr id="2" name="Graphic 1">
            <a:extLst>
              <a:ext uri="{FF2B5EF4-FFF2-40B4-BE49-F238E27FC236}">
                <a16:creationId xmlns:a16="http://schemas.microsoft.com/office/drawing/2014/main" id="{DB095910-51BC-4917-AB34-5BD891D620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7279" y="265690"/>
            <a:ext cx="1669759" cy="492494"/>
          </a:xfrm>
          <a:prstGeom prst="rect">
            <a:avLst/>
          </a:prstGeom>
        </p:spPr>
      </p:pic>
    </p:spTree>
    <p:extLst>
      <p:ext uri="{BB962C8B-B14F-4D97-AF65-F5344CB8AC3E}">
        <p14:creationId xmlns:p14="http://schemas.microsoft.com/office/powerpoint/2010/main" val="1236529652"/>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content grid Darkblue">
    <p:bg>
      <p:bgPr>
        <a:solidFill>
          <a:schemeClr val="tx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1CFBBAA-3598-4E1C-840B-B6D15B1F4E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7279" y="265689"/>
            <a:ext cx="1669759" cy="492495"/>
          </a:xfrm>
          <a:prstGeom prst="rect">
            <a:avLst/>
          </a:prstGeom>
        </p:spPr>
      </p:pic>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bg2"/>
                </a:solidFill>
                <a:latin typeface="T-Star Pro" panose="00000500000000000000" pitchFamily="50" charset="0"/>
                <a:ea typeface="T-Star Pro" panose="00000500000000000000" pitchFamily="50" charset="0"/>
                <a:cs typeface="T-Star Pro" panose="00000500000000000000" pitchFamily="50" charset="0"/>
              </a:defRPr>
            </a:lvl1pPr>
          </a:lstStyle>
          <a:p>
            <a:fld id="{A79FC79D-87FA-41F3-861A-8C4A98032083}" type="slidenum">
              <a:rPr lang="en-GB" smtClean="0"/>
              <a:t>‹Nr.›</a:t>
            </a:fld>
            <a:endParaRPr lang="en-GB"/>
          </a:p>
        </p:txBody>
      </p:sp>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5" name="Text Placeholder 10"/>
          <p:cNvSpPr>
            <a:spLocks noGrp="1"/>
          </p:cNvSpPr>
          <p:nvPr>
            <p:ph type="body" sz="quarter" idx="13" hasCustomPrompt="1"/>
          </p:nvPr>
        </p:nvSpPr>
        <p:spPr>
          <a:xfrm>
            <a:off x="247649" y="887383"/>
            <a:ext cx="11390313" cy="72178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3000" b="1" kern="1200" baseline="0" dirty="0" smtClean="0">
                <a:solidFill>
                  <a:schemeClr val="bg1"/>
                </a:solidFill>
                <a:latin typeface="+mj-lt"/>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de-DE" sz="3000" b="1">
                <a:latin typeface="T-Star Pro" panose="00000500000000000000" pitchFamily="50" charset="0"/>
                <a:ea typeface="Corbel" charset="0"/>
                <a:cs typeface="Corbel" charset="0"/>
              </a:rPr>
              <a:t>This is the the headline space in max. two lines:</a:t>
            </a:r>
            <a:br>
              <a:rPr lang="de-DE" sz="3000" b="1">
                <a:latin typeface="T-Star Pro" panose="00000500000000000000" pitchFamily="50" charset="0"/>
                <a:ea typeface="Corbel" charset="0"/>
                <a:cs typeface="Corbel" charset="0"/>
              </a:rPr>
            </a:br>
            <a:r>
              <a:rPr lang="de-DE" sz="3000" b="1">
                <a:latin typeface="T-Star Pro" panose="00000500000000000000" pitchFamily="50" charset="0"/>
                <a:ea typeface="Corbel" charset="0"/>
                <a:cs typeface="Corbel" charset="0"/>
              </a:rPr>
              <a:t>T-Star Pro Bold 30 pt. </a:t>
            </a:r>
            <a:r>
              <a:rPr lang="en-US"/>
              <a:t>Click to edit</a:t>
            </a:r>
            <a:endParaRPr lang="es-MX"/>
          </a:p>
        </p:txBody>
      </p:sp>
    </p:spTree>
    <p:extLst>
      <p:ext uri="{BB962C8B-B14F-4D97-AF65-F5344CB8AC3E}">
        <p14:creationId xmlns:p14="http://schemas.microsoft.com/office/powerpoint/2010/main" val="970648195"/>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ontent grid_White">
    <p:spTree>
      <p:nvGrpSpPr>
        <p:cNvPr id="1" name=""/>
        <p:cNvGrpSpPr/>
        <p:nvPr/>
      </p:nvGrpSpPr>
      <p:grpSpPr>
        <a:xfrm>
          <a:off x="0" y="0"/>
          <a:ext cx="0" cy="0"/>
          <a:chOff x="0" y="0"/>
          <a:chExt cx="0" cy="0"/>
        </a:xfrm>
      </p:grpSpPr>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algn="r">
              <a:defRPr/>
            </a:pPr>
            <a:r>
              <a:rPr sz="900">
                <a:solidFill>
                  <a:srgbClr val="19213C"/>
                </a:solidFill>
                <a:latin typeface="T-Star Pro Normal" charset="0"/>
              </a:rPr>
              <a:t>© symanto</a:t>
            </a:r>
          </a:p>
        </p:txBody>
      </p:sp>
      <p:sp>
        <p:nvSpPr>
          <p:cNvPr id="3" name="Slide Number Placeholder 2">
            <a:extLst>
              <a:ext uri="{FF2B5EF4-FFF2-40B4-BE49-F238E27FC236}">
                <a16:creationId xmlns:a16="http://schemas.microsoft.com/office/drawing/2014/main" id="{AA4DE179-5C39-4A23-AC87-98B2044D23AA}"/>
              </a:ext>
            </a:extLst>
          </p:cNvPr>
          <p:cNvSpPr>
            <a:spLocks noGrp="1"/>
          </p:cNvSpPr>
          <p:nvPr>
            <p:ph type="sldNum" sz="quarter" idx="10"/>
          </p:nvPr>
        </p:nvSpPr>
        <p:spPr/>
        <p:txBody>
          <a:bodyPr/>
          <a:lstStyle/>
          <a:p>
            <a:fld id="{A79FC79D-87FA-41F3-861A-8C4A98032083}" type="slidenum">
              <a:rPr lang="en-GB" smtClean="0"/>
              <a:t>‹Nr.›</a:t>
            </a:fld>
            <a:endParaRPr lang="en-GB"/>
          </a:p>
        </p:txBody>
      </p:sp>
      <p:pic>
        <p:nvPicPr>
          <p:cNvPr id="2" name="Graphic 1">
            <a:extLst>
              <a:ext uri="{FF2B5EF4-FFF2-40B4-BE49-F238E27FC236}">
                <a16:creationId xmlns:a16="http://schemas.microsoft.com/office/drawing/2014/main" id="{1D6EA980-21D7-41F3-AAD6-489587F831E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7279" y="265690"/>
            <a:ext cx="1669759" cy="492494"/>
          </a:xfrm>
          <a:prstGeom prst="rect">
            <a:avLst/>
          </a:prstGeom>
        </p:spPr>
      </p:pic>
    </p:spTree>
    <p:extLst>
      <p:ext uri="{BB962C8B-B14F-4D97-AF65-F5344CB8AC3E}">
        <p14:creationId xmlns:p14="http://schemas.microsoft.com/office/powerpoint/2010/main" val="3374586489"/>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content grid Darkblue">
    <p:bg>
      <p:bgPr>
        <a:solidFill>
          <a:schemeClr val="tx1"/>
        </a:solidFill>
        <a:effectLst/>
      </p:bgPr>
    </p:bg>
    <p:spTree>
      <p:nvGrpSpPr>
        <p:cNvPr id="1" name=""/>
        <p:cNvGrpSpPr/>
        <p:nvPr/>
      </p:nvGrpSpPr>
      <p:grpSpPr>
        <a:xfrm>
          <a:off x="0" y="0"/>
          <a:ext cx="0" cy="0"/>
          <a:chOff x="0" y="0"/>
          <a:chExt cx="0" cy="0"/>
        </a:xfrm>
      </p:grpSpPr>
      <p:sp>
        <p:nvSpPr>
          <p:cNvPr id="5"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pic>
        <p:nvPicPr>
          <p:cNvPr id="2" name="Graphic 1">
            <a:extLst>
              <a:ext uri="{FF2B5EF4-FFF2-40B4-BE49-F238E27FC236}">
                <a16:creationId xmlns:a16="http://schemas.microsoft.com/office/drawing/2014/main" id="{07CF09B7-0DCB-4C77-A6A9-FFDA854C75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7279" y="265689"/>
            <a:ext cx="1669759" cy="492495"/>
          </a:xfrm>
          <a:prstGeom prst="rect">
            <a:avLst/>
          </a:prstGeom>
        </p:spPr>
      </p:pic>
    </p:spTree>
    <p:extLst>
      <p:ext uri="{BB962C8B-B14F-4D97-AF65-F5344CB8AC3E}">
        <p14:creationId xmlns:p14="http://schemas.microsoft.com/office/powerpoint/2010/main" val="2512660811"/>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content grid_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0F0FE23-9595-4155-AF45-0B1856F2576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7279" y="265690"/>
            <a:ext cx="1669759" cy="492494"/>
          </a:xfrm>
          <a:prstGeom prst="rect">
            <a:avLst/>
          </a:prstGeom>
        </p:spPr>
      </p:pic>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tx1"/>
                </a:solidFill>
                <a:latin typeface="T-Star Pro" panose="00000500000000000000" pitchFamily="50" charset="0"/>
                <a:ea typeface="T-Star Pro" panose="00000500000000000000" pitchFamily="50" charset="0"/>
                <a:cs typeface="T-Star Pro" panose="00000500000000000000" pitchFamily="50" charset="0"/>
              </a:defRPr>
            </a:lvl1pPr>
          </a:lstStyle>
          <a:p>
            <a:fld id="{A79FC79D-87FA-41F3-861A-8C4A98032083}" type="slidenum">
              <a:rPr lang="en-GB" smtClean="0"/>
              <a:t>‹Nr.›</a:t>
            </a:fld>
            <a:endParaRPr lang="en-GB"/>
          </a:p>
        </p:txBody>
      </p:sp>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
        <p:nvSpPr>
          <p:cNvPr id="15" name="Text Placeholder 10"/>
          <p:cNvSpPr>
            <a:spLocks noGrp="1"/>
          </p:cNvSpPr>
          <p:nvPr>
            <p:ph type="body" sz="quarter" idx="13" hasCustomPrompt="1"/>
          </p:nvPr>
        </p:nvSpPr>
        <p:spPr>
          <a:xfrm>
            <a:off x="247649" y="887383"/>
            <a:ext cx="11390313" cy="72178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3000" b="1" kern="1200" baseline="0" dirty="0" smtClean="0">
                <a:solidFill>
                  <a:schemeClr val="tx1"/>
                </a:solidFill>
                <a:latin typeface="+mn-lt"/>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de-DE" sz="3000" b="1">
                <a:latin typeface="T-Star Pro" panose="00000500000000000000" pitchFamily="50" charset="0"/>
                <a:ea typeface="Corbel" charset="0"/>
                <a:cs typeface="Corbel" charset="0"/>
              </a:rPr>
              <a:t>This is the the headline space in max. two lines:</a:t>
            </a:r>
            <a:br>
              <a:rPr lang="de-DE" sz="3000" b="1">
                <a:latin typeface="T-Star Pro" panose="00000500000000000000" pitchFamily="50" charset="0"/>
                <a:ea typeface="Corbel" charset="0"/>
                <a:cs typeface="Corbel" charset="0"/>
              </a:rPr>
            </a:br>
            <a:r>
              <a:rPr lang="de-DE" sz="3000" b="1">
                <a:latin typeface="T-Star Pro" panose="00000500000000000000" pitchFamily="50" charset="0"/>
                <a:ea typeface="Corbel" charset="0"/>
                <a:cs typeface="Corbel" charset="0"/>
              </a:rPr>
              <a:t>T-Star Pro Bold 30 pt. </a:t>
            </a:r>
            <a:r>
              <a:rPr lang="en-US"/>
              <a:t>Click to edit</a:t>
            </a:r>
            <a:endParaRPr lang="es-MX"/>
          </a:p>
        </p:txBody>
      </p:sp>
      <p:sp>
        <p:nvSpPr>
          <p:cNvPr id="3" name="Content Placeholder 2">
            <a:extLst>
              <a:ext uri="{FF2B5EF4-FFF2-40B4-BE49-F238E27FC236}">
                <a16:creationId xmlns:a16="http://schemas.microsoft.com/office/drawing/2014/main" id="{1C748C06-A334-48BD-B5BB-D54A443AA0C6}"/>
              </a:ext>
            </a:extLst>
          </p:cNvPr>
          <p:cNvSpPr>
            <a:spLocks noGrp="1"/>
          </p:cNvSpPr>
          <p:nvPr>
            <p:ph sz="quarter" idx="14"/>
          </p:nvPr>
        </p:nvSpPr>
        <p:spPr>
          <a:xfrm>
            <a:off x="247650" y="1884363"/>
            <a:ext cx="11607800" cy="4576762"/>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88192512"/>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A6B3-A063-467C-A72F-24A60B6A864B}"/>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CDA6B76-A221-4165-BF6D-4E5E0AE16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36B257-5740-42DF-B6B0-9AF43E17BCD9}"/>
              </a:ext>
            </a:extLst>
          </p:cNvPr>
          <p:cNvSpPr>
            <a:spLocks noGrp="1"/>
          </p:cNvSpPr>
          <p:nvPr>
            <p:ph type="dt" sz="half" idx="10"/>
          </p:nvPr>
        </p:nvSpPr>
        <p:spPr/>
        <p:txBody>
          <a:bodyPr/>
          <a:lstStyle/>
          <a:p>
            <a:fld id="{592307B7-41C8-4B2F-9517-6CE4A652FE56}" type="datetimeFigureOut">
              <a:rPr lang="en-US" smtClean="0"/>
              <a:t>6/4/2024</a:t>
            </a:fld>
            <a:endParaRPr lang="en-US"/>
          </a:p>
        </p:txBody>
      </p:sp>
      <p:sp>
        <p:nvSpPr>
          <p:cNvPr id="5" name="Footer Placeholder 4">
            <a:extLst>
              <a:ext uri="{FF2B5EF4-FFF2-40B4-BE49-F238E27FC236}">
                <a16:creationId xmlns:a16="http://schemas.microsoft.com/office/drawing/2014/main" id="{B5C92FD5-B463-49E3-9FD5-533AE3D1D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BED43-6475-4176-9B5C-6670D0383FF3}"/>
              </a:ext>
            </a:extLst>
          </p:cNvPr>
          <p:cNvSpPr>
            <a:spLocks noGrp="1"/>
          </p:cNvSpPr>
          <p:nvPr>
            <p:ph type="sldNum" sz="quarter" idx="12"/>
          </p:nvPr>
        </p:nvSpPr>
        <p:spPr/>
        <p:txBody>
          <a:bodyPr/>
          <a:lstStyle/>
          <a:p>
            <a:fld id="{D9064C2D-1636-4312-A74F-BA70C5F5DFCA}" type="slidenum">
              <a:rPr lang="en-US" smtClean="0"/>
              <a:t>‹Nr.›</a:t>
            </a:fld>
            <a:endParaRPr lang="en-US"/>
          </a:p>
        </p:txBody>
      </p:sp>
    </p:spTree>
    <p:extLst>
      <p:ext uri="{BB962C8B-B14F-4D97-AF65-F5344CB8AC3E}">
        <p14:creationId xmlns:p14="http://schemas.microsoft.com/office/powerpoint/2010/main" val="28861828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content grid Min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BB13662-6CFF-4B1F-BEBA-CC381FEB1E4C}"/>
              </a:ext>
            </a:extLst>
          </p:cNvPr>
          <p:cNvSpPr/>
          <p:nvPr/>
        </p:nvSpPr>
        <p:spPr>
          <a:xfrm>
            <a:off x="0" y="0"/>
            <a:ext cx="12192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de-DE">
              <a:solidFill>
                <a:srgbClr val="F5F5F5"/>
              </a:solidFill>
            </a:endParaRPr>
          </a:p>
        </p:txBody>
      </p:sp>
      <p:sp>
        <p:nvSpPr>
          <p:cNvPr id="7"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5" name="Text Placeholder 4">
            <a:extLst>
              <a:ext uri="{FF2B5EF4-FFF2-40B4-BE49-F238E27FC236}">
                <a16:creationId xmlns:a16="http://schemas.microsoft.com/office/drawing/2014/main" id="{714AD468-CAA4-49BD-AC3F-B8919AC9CEB5}"/>
              </a:ext>
            </a:extLst>
          </p:cNvPr>
          <p:cNvSpPr>
            <a:spLocks noGrp="1"/>
          </p:cNvSpPr>
          <p:nvPr>
            <p:ph type="body" sz="quarter" idx="13" hasCustomPrompt="1"/>
          </p:nvPr>
        </p:nvSpPr>
        <p:spPr>
          <a:xfrm>
            <a:off x="532967" y="2723949"/>
            <a:ext cx="8036069" cy="914400"/>
          </a:xfrm>
          <a:prstGeom prst="rect">
            <a:avLst/>
          </a:prstGeom>
        </p:spPr>
        <p:txBody>
          <a:bodyPr anchor="ctr"/>
          <a:lstStyle>
            <a:lvl1pPr marL="0" indent="0">
              <a:buNone/>
              <a:defRPr sz="4400" b="1">
                <a:solidFill>
                  <a:schemeClr val="bg1"/>
                </a:solidFill>
              </a:defRPr>
            </a:lvl1pPr>
            <a:lvl2pPr marL="457200" indent="0">
              <a:buNone/>
              <a:defRPr/>
            </a:lvl2pPr>
          </a:lstStyle>
          <a:p>
            <a:pPr lvl="0"/>
            <a:r>
              <a:rPr lang="en-US"/>
              <a:t>Title</a:t>
            </a:r>
          </a:p>
        </p:txBody>
      </p:sp>
      <p:pic>
        <p:nvPicPr>
          <p:cNvPr id="3" name="Graphic 2">
            <a:extLst>
              <a:ext uri="{FF2B5EF4-FFF2-40B4-BE49-F238E27FC236}">
                <a16:creationId xmlns:a16="http://schemas.microsoft.com/office/drawing/2014/main" id="{95490824-F57E-42F1-AA46-650221BFDEA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7279" y="265689"/>
            <a:ext cx="1669759" cy="492495"/>
          </a:xfrm>
          <a:prstGeom prst="rect">
            <a:avLst/>
          </a:prstGeom>
        </p:spPr>
      </p:pic>
    </p:spTree>
    <p:extLst>
      <p:ext uri="{BB962C8B-B14F-4D97-AF65-F5344CB8AC3E}">
        <p14:creationId xmlns:p14="http://schemas.microsoft.com/office/powerpoint/2010/main" val="3885179835"/>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content grid Re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BB13662-6CFF-4B1F-BEBA-CC381FEB1E4C}"/>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de-DE">
              <a:solidFill>
                <a:srgbClr val="F5F5F5"/>
              </a:solidFill>
            </a:endParaRPr>
          </a:p>
        </p:txBody>
      </p:sp>
      <p:sp>
        <p:nvSpPr>
          <p:cNvPr id="7"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8" name="Text Placeholder 4">
            <a:extLst>
              <a:ext uri="{FF2B5EF4-FFF2-40B4-BE49-F238E27FC236}">
                <a16:creationId xmlns:a16="http://schemas.microsoft.com/office/drawing/2014/main" id="{F090E2E3-EC31-4A02-9B6A-4EEC891FA6C0}"/>
              </a:ext>
            </a:extLst>
          </p:cNvPr>
          <p:cNvSpPr>
            <a:spLocks noGrp="1"/>
          </p:cNvSpPr>
          <p:nvPr>
            <p:ph type="body" sz="quarter" idx="13" hasCustomPrompt="1"/>
          </p:nvPr>
        </p:nvSpPr>
        <p:spPr>
          <a:xfrm>
            <a:off x="532967" y="2723949"/>
            <a:ext cx="8036069" cy="914400"/>
          </a:xfrm>
          <a:prstGeom prst="rect">
            <a:avLst/>
          </a:prstGeom>
        </p:spPr>
        <p:txBody>
          <a:bodyPr anchor="ctr"/>
          <a:lstStyle>
            <a:lvl1pPr marL="0" indent="0">
              <a:buNone/>
              <a:defRPr sz="4400" b="1">
                <a:solidFill>
                  <a:schemeClr val="bg1"/>
                </a:solidFill>
              </a:defRPr>
            </a:lvl1pPr>
            <a:lvl2pPr marL="457200" indent="0">
              <a:buNone/>
              <a:defRPr/>
            </a:lvl2pPr>
          </a:lstStyle>
          <a:p>
            <a:pPr lvl="0"/>
            <a:r>
              <a:rPr lang="en-US"/>
              <a:t>Title</a:t>
            </a:r>
          </a:p>
        </p:txBody>
      </p:sp>
      <p:pic>
        <p:nvPicPr>
          <p:cNvPr id="3" name="Graphic 2">
            <a:extLst>
              <a:ext uri="{FF2B5EF4-FFF2-40B4-BE49-F238E27FC236}">
                <a16:creationId xmlns:a16="http://schemas.microsoft.com/office/drawing/2014/main" id="{B74BECA3-EB01-4475-A423-BF539029CE2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7279" y="265689"/>
            <a:ext cx="1669759" cy="492495"/>
          </a:xfrm>
          <a:prstGeom prst="rect">
            <a:avLst/>
          </a:prstGeom>
        </p:spPr>
      </p:pic>
    </p:spTree>
    <p:extLst>
      <p:ext uri="{BB962C8B-B14F-4D97-AF65-F5344CB8AC3E}">
        <p14:creationId xmlns:p14="http://schemas.microsoft.com/office/powerpoint/2010/main" val="2362832517"/>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_content grid blu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BB13662-6CFF-4B1F-BEBA-CC381FEB1E4C}"/>
              </a:ext>
            </a:extLst>
          </p:cNvPr>
          <p:cNvSpPr/>
          <p:nvPr/>
        </p:nvSpPr>
        <p:spPr>
          <a:xfrm>
            <a:off x="0" y="0"/>
            <a:ext cx="12192000" cy="6858000"/>
          </a:xfrm>
          <a:prstGeom prst="rect">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de-DE">
              <a:solidFill>
                <a:srgbClr val="F5F5F5"/>
              </a:solidFill>
            </a:endParaRPr>
          </a:p>
        </p:txBody>
      </p:sp>
      <p:sp>
        <p:nvSpPr>
          <p:cNvPr id="7"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5" name="Text Placeholder 4">
            <a:extLst>
              <a:ext uri="{FF2B5EF4-FFF2-40B4-BE49-F238E27FC236}">
                <a16:creationId xmlns:a16="http://schemas.microsoft.com/office/drawing/2014/main" id="{714AD468-CAA4-49BD-AC3F-B8919AC9CEB5}"/>
              </a:ext>
            </a:extLst>
          </p:cNvPr>
          <p:cNvSpPr>
            <a:spLocks noGrp="1"/>
          </p:cNvSpPr>
          <p:nvPr>
            <p:ph type="body" sz="quarter" idx="13" hasCustomPrompt="1"/>
          </p:nvPr>
        </p:nvSpPr>
        <p:spPr>
          <a:xfrm>
            <a:off x="532967" y="2723949"/>
            <a:ext cx="8036069" cy="914400"/>
          </a:xfrm>
          <a:prstGeom prst="rect">
            <a:avLst/>
          </a:prstGeom>
        </p:spPr>
        <p:txBody>
          <a:bodyPr anchor="ctr"/>
          <a:lstStyle>
            <a:lvl1pPr marL="0" indent="0">
              <a:buNone/>
              <a:defRPr sz="4400" b="1">
                <a:solidFill>
                  <a:schemeClr val="bg1"/>
                </a:solidFill>
              </a:defRPr>
            </a:lvl1pPr>
            <a:lvl2pPr marL="457200" indent="0">
              <a:buNone/>
              <a:defRPr/>
            </a:lvl2pPr>
          </a:lstStyle>
          <a:p>
            <a:pPr lvl="0"/>
            <a:r>
              <a:rPr lang="en-US"/>
              <a:t>Title</a:t>
            </a:r>
          </a:p>
        </p:txBody>
      </p:sp>
      <p:pic>
        <p:nvPicPr>
          <p:cNvPr id="3" name="Graphic 2">
            <a:extLst>
              <a:ext uri="{FF2B5EF4-FFF2-40B4-BE49-F238E27FC236}">
                <a16:creationId xmlns:a16="http://schemas.microsoft.com/office/drawing/2014/main" id="{11646B14-A562-4EEF-8304-A088AC6895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7279" y="265689"/>
            <a:ext cx="1669759" cy="492495"/>
          </a:xfrm>
          <a:prstGeom prst="rect">
            <a:avLst/>
          </a:prstGeom>
        </p:spPr>
      </p:pic>
    </p:spTree>
    <p:extLst>
      <p:ext uri="{BB962C8B-B14F-4D97-AF65-F5344CB8AC3E}">
        <p14:creationId xmlns:p14="http://schemas.microsoft.com/office/powerpoint/2010/main" val="304175174"/>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_content grid Re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BB13662-6CFF-4B1F-BEBA-CC381FEB1E4C}"/>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de-DE">
              <a:solidFill>
                <a:srgbClr val="F5F5F5"/>
              </a:solidFill>
            </a:endParaRPr>
          </a:p>
        </p:txBody>
      </p:sp>
      <p:sp>
        <p:nvSpPr>
          <p:cNvPr id="7"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8" name="Text Placeholder 4">
            <a:extLst>
              <a:ext uri="{FF2B5EF4-FFF2-40B4-BE49-F238E27FC236}">
                <a16:creationId xmlns:a16="http://schemas.microsoft.com/office/drawing/2014/main" id="{F090E2E3-EC31-4A02-9B6A-4EEC891FA6C0}"/>
              </a:ext>
            </a:extLst>
          </p:cNvPr>
          <p:cNvSpPr>
            <a:spLocks noGrp="1"/>
          </p:cNvSpPr>
          <p:nvPr>
            <p:ph type="body" sz="quarter" idx="13" hasCustomPrompt="1"/>
          </p:nvPr>
        </p:nvSpPr>
        <p:spPr>
          <a:xfrm>
            <a:off x="532967" y="2723949"/>
            <a:ext cx="8036069" cy="914400"/>
          </a:xfrm>
          <a:prstGeom prst="rect">
            <a:avLst/>
          </a:prstGeom>
        </p:spPr>
        <p:txBody>
          <a:bodyPr anchor="ctr"/>
          <a:lstStyle>
            <a:lvl1pPr marL="0" indent="0">
              <a:buNone/>
              <a:defRPr sz="4400" b="1">
                <a:solidFill>
                  <a:schemeClr val="bg1"/>
                </a:solidFill>
              </a:defRPr>
            </a:lvl1pPr>
            <a:lvl2pPr marL="457200" indent="0">
              <a:buNone/>
              <a:defRPr/>
            </a:lvl2pPr>
          </a:lstStyle>
          <a:p>
            <a:pPr lvl="0"/>
            <a:r>
              <a:rPr lang="en-US"/>
              <a:t>Title</a:t>
            </a:r>
          </a:p>
        </p:txBody>
      </p:sp>
      <p:pic>
        <p:nvPicPr>
          <p:cNvPr id="3" name="Graphic 2">
            <a:extLst>
              <a:ext uri="{FF2B5EF4-FFF2-40B4-BE49-F238E27FC236}">
                <a16:creationId xmlns:a16="http://schemas.microsoft.com/office/drawing/2014/main" id="{D5DDD608-7963-4707-A1DD-BB2086CC92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7279" y="265689"/>
            <a:ext cx="1669759" cy="492495"/>
          </a:xfrm>
          <a:prstGeom prst="rect">
            <a:avLst/>
          </a:prstGeom>
        </p:spPr>
      </p:pic>
    </p:spTree>
    <p:extLst>
      <p:ext uri="{BB962C8B-B14F-4D97-AF65-F5344CB8AC3E}">
        <p14:creationId xmlns:p14="http://schemas.microsoft.com/office/powerpoint/2010/main" val="1277211693"/>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ymanto Intro Animation 2">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7AD8952C-B841-4097-9047-D465E4CDE9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654"/>
            <a:ext cx="12191999" cy="6859654"/>
          </a:xfrm>
          <a:prstGeom prst="rect">
            <a:avLst/>
          </a:prstGeom>
        </p:spPr>
      </p:pic>
      <p:pic>
        <p:nvPicPr>
          <p:cNvPr id="4" name="Graphic 3">
            <a:extLst>
              <a:ext uri="{FF2B5EF4-FFF2-40B4-BE49-F238E27FC236}">
                <a16:creationId xmlns:a16="http://schemas.microsoft.com/office/drawing/2014/main" id="{DB17D604-3853-4690-B6C8-09819257EB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38562" y="2733675"/>
            <a:ext cx="4714875" cy="1390650"/>
          </a:xfrm>
          <a:prstGeom prst="rect">
            <a:avLst/>
          </a:prstGeom>
        </p:spPr>
      </p:pic>
    </p:spTree>
    <p:extLst>
      <p:ext uri="{BB962C8B-B14F-4D97-AF65-F5344CB8AC3E}">
        <p14:creationId xmlns:p14="http://schemas.microsoft.com/office/powerpoint/2010/main" val="544056668"/>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ontent grid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905448"/>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content grid_Whit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lang="en-GB" smtClean="0"/>
            </a:lvl1pPr>
          </a:lstStyle>
          <a:p>
            <a:fld id="{C826BC22-76E4-4D17-82CF-B267B8C352F3}" type="slidenum">
              <a:rPr lang="en-GB" smtClean="0"/>
              <a:pPr/>
              <a:t>‹Nr.›</a:t>
            </a:fld>
            <a:endParaRPr lang="en-GB"/>
          </a:p>
        </p:txBody>
      </p:sp>
      <p:sp>
        <p:nvSpPr>
          <p:cNvPr id="13" name="Title 4">
            <a:extLst>
              <a:ext uri="{FF2B5EF4-FFF2-40B4-BE49-F238E27FC236}">
                <a16:creationId xmlns:a16="http://schemas.microsoft.com/office/drawing/2014/main" id="{F244EF43-C066-412E-95F9-305A6DC1DCA1}"/>
              </a:ext>
            </a:extLst>
          </p:cNvPr>
          <p:cNvSpPr>
            <a:spLocks noGrp="1"/>
          </p:cNvSpPr>
          <p:nvPr>
            <p:ph type="title" hasCustomPrompt="1"/>
          </p:nvPr>
        </p:nvSpPr>
        <p:spPr>
          <a:xfrm>
            <a:off x="378215" y="556928"/>
            <a:ext cx="11259747" cy="374890"/>
          </a:xfrm>
          <a:prstGeom prst="rect">
            <a:avLst/>
          </a:prstGeom>
        </p:spPr>
        <p:txBody>
          <a:bodyPr/>
          <a:lstStyle>
            <a:lvl1pPr>
              <a:defRPr kumimoji="0" lang="en-GB" sz="1800" b="1" i="0" u="none" strike="noStrike" kern="1200" cap="none" spc="0" normalizeH="0" baseline="0" dirty="0">
                <a:ln>
                  <a:noFill/>
                </a:ln>
                <a:solidFill>
                  <a:srgbClr val="363673"/>
                </a:solidFill>
                <a:effectLst/>
                <a:uLnTx/>
                <a:uFillTx/>
                <a:latin typeface="+mj-lt"/>
                <a:ea typeface="Verdana" panose="020B0604030504040204" pitchFamily="34"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a:p>
        </p:txBody>
      </p:sp>
      <p:sp>
        <p:nvSpPr>
          <p:cNvPr id="14" name="Text Placeholder 19">
            <a:extLst>
              <a:ext uri="{FF2B5EF4-FFF2-40B4-BE49-F238E27FC236}">
                <a16:creationId xmlns:a16="http://schemas.microsoft.com/office/drawing/2014/main" id="{05B8A61D-91B6-4F64-BD62-A097F4E0D666}"/>
              </a:ext>
            </a:extLst>
          </p:cNvPr>
          <p:cNvSpPr>
            <a:spLocks noGrp="1"/>
          </p:cNvSpPr>
          <p:nvPr>
            <p:ph type="body" sz="quarter" idx="17" hasCustomPrompt="1"/>
          </p:nvPr>
        </p:nvSpPr>
        <p:spPr>
          <a:xfrm>
            <a:off x="378215" y="884598"/>
            <a:ext cx="11259747" cy="500063"/>
          </a:xfrm>
          <a:prstGeom prst="rect">
            <a:avLst/>
          </a:prstGeom>
        </p:spPr>
        <p:txBody>
          <a:bodyPr/>
          <a:lstStyle>
            <a:lvl1pPr marL="0">
              <a:buNone/>
              <a:defRPr sz="2400"/>
            </a:lvl1pPr>
          </a:lstStyle>
          <a:p>
            <a:pPr lvl="0"/>
            <a:r>
              <a:rPr lang="en-US"/>
              <a:t>Click to edit Master Sub-title styles</a:t>
            </a:r>
            <a:endParaRPr lang="en-GB"/>
          </a:p>
        </p:txBody>
      </p:sp>
      <p:sp>
        <p:nvSpPr>
          <p:cNvPr id="7" name="TextBox 6">
            <a:extLst>
              <a:ext uri="{FF2B5EF4-FFF2-40B4-BE49-F238E27FC236}">
                <a16:creationId xmlns:a16="http://schemas.microsoft.com/office/drawing/2014/main" id="{9361D316-B186-4620-ABD8-1F67F7CB8424}"/>
              </a:ext>
            </a:extLst>
          </p:cNvPr>
          <p:cNvSpPr txBox="1"/>
          <p:nvPr userDrawn="1"/>
        </p:nvSpPr>
        <p:spPr>
          <a:xfrm>
            <a:off x="10839707" y="54539"/>
            <a:ext cx="1352293" cy="338554"/>
          </a:xfrm>
          <a:prstGeom prst="rect">
            <a:avLst/>
          </a:prstGeom>
          <a:noFill/>
        </p:spPr>
        <p:txBody>
          <a:bodyPr wrap="none" rtlCol="0">
            <a:spAutoFit/>
          </a:bodyPr>
          <a:lstStyle/>
          <a:p>
            <a:pPr algn="l"/>
            <a:r>
              <a:rPr lang="en-GB" sz="1600" b="1" spc="30" baseline="0">
                <a:solidFill>
                  <a:srgbClr val="363673"/>
                </a:solidFill>
                <a:latin typeface="+mj-lt"/>
                <a:ea typeface="TSTARPRO" charset="0"/>
                <a:cs typeface="Quire Sans" panose="020B0502040204020203" pitchFamily="34" charset="0"/>
              </a:rPr>
              <a:t>cryptopolis</a:t>
            </a:r>
          </a:p>
        </p:txBody>
      </p:sp>
    </p:spTree>
    <p:extLst>
      <p:ext uri="{BB962C8B-B14F-4D97-AF65-F5344CB8AC3E}">
        <p14:creationId xmlns:p14="http://schemas.microsoft.com/office/powerpoint/2010/main" val="1723692517"/>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7_content grid_White">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157A396E-8A79-4545-AD3F-2CDBA5F092CC}"/>
              </a:ext>
            </a:extLst>
          </p:cNvPr>
          <p:cNvSpPr>
            <a:spLocks noGrp="1"/>
          </p:cNvSpPr>
          <p:nvPr>
            <p:ph type="body" sz="quarter" idx="13" hasCustomPrompt="1"/>
          </p:nvPr>
        </p:nvSpPr>
        <p:spPr>
          <a:xfrm>
            <a:off x="378215" y="884598"/>
            <a:ext cx="11259748" cy="500063"/>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2400" b="0" kern="1200" baseline="0" dirty="0" smtClean="0">
                <a:solidFill>
                  <a:schemeClr val="tx1"/>
                </a:solidFill>
                <a:latin typeface="+mj-lt"/>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en-US"/>
              <a:t>Click to edit Sub-title</a:t>
            </a:r>
            <a:endParaRPr lang="es-MX"/>
          </a:p>
        </p:txBody>
      </p:sp>
      <p:sp>
        <p:nvSpPr>
          <p:cNvPr id="5" name="Title 4">
            <a:extLst>
              <a:ext uri="{FF2B5EF4-FFF2-40B4-BE49-F238E27FC236}">
                <a16:creationId xmlns:a16="http://schemas.microsoft.com/office/drawing/2014/main" id="{9DC3BB9A-B296-4962-AB75-5224C402F145}"/>
              </a:ext>
            </a:extLst>
          </p:cNvPr>
          <p:cNvSpPr>
            <a:spLocks noGrp="1"/>
          </p:cNvSpPr>
          <p:nvPr>
            <p:ph type="title" hasCustomPrompt="1"/>
          </p:nvPr>
        </p:nvSpPr>
        <p:spPr>
          <a:xfrm>
            <a:off x="378215" y="556928"/>
            <a:ext cx="11259747" cy="374890"/>
          </a:xfrm>
          <a:prstGeom prst="rect">
            <a:avLst/>
          </a:prstGeom>
        </p:spPr>
        <p:txBody>
          <a:bodyPr/>
          <a:lstStyle>
            <a:lvl1pPr>
              <a:defRPr kumimoji="0" lang="en-GB" sz="1800" b="1" i="0" u="none" strike="noStrike" kern="1200" cap="none" spc="0" normalizeH="0" baseline="0" dirty="0">
                <a:ln>
                  <a:noFill/>
                </a:ln>
                <a:solidFill>
                  <a:srgbClr val="363673"/>
                </a:solidFill>
                <a:effectLst/>
                <a:uLnTx/>
                <a:uFillTx/>
                <a:latin typeface="+mj-lt"/>
                <a:ea typeface="Verdana" panose="020B0604030504040204" pitchFamily="34"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a:p>
        </p:txBody>
      </p:sp>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tx1"/>
                </a:solidFill>
                <a:latin typeface="+mj-lt"/>
                <a:ea typeface="T-Star Pro" panose="00000500000000000000" pitchFamily="50" charset="0"/>
                <a:cs typeface="T-Star Pro" panose="00000500000000000000" pitchFamily="50" charset="0"/>
              </a:defRPr>
            </a:lvl1pPr>
          </a:lstStyle>
          <a:p>
            <a:fld id="{E58AABAC-8F1B-467D-9CFF-5B92BBE9A6E6}" type="slidenum">
              <a:rPr lang="en-GB" smtClean="0"/>
              <a:pPr/>
              <a:t>‹Nr.›</a:t>
            </a:fld>
            <a:endParaRPr lang="en-GB"/>
          </a:p>
        </p:txBody>
      </p:sp>
      <p:sp>
        <p:nvSpPr>
          <p:cNvPr id="3" name="Text Placeholder 2">
            <a:extLst>
              <a:ext uri="{FF2B5EF4-FFF2-40B4-BE49-F238E27FC236}">
                <a16:creationId xmlns:a16="http://schemas.microsoft.com/office/drawing/2014/main" id="{43FBD2AA-6360-41C8-A89E-D298E0681667}"/>
              </a:ext>
            </a:extLst>
          </p:cNvPr>
          <p:cNvSpPr>
            <a:spLocks noGrp="1"/>
          </p:cNvSpPr>
          <p:nvPr>
            <p:ph type="body" sz="quarter" idx="14"/>
          </p:nvPr>
        </p:nvSpPr>
        <p:spPr>
          <a:xfrm>
            <a:off x="378215" y="2082800"/>
            <a:ext cx="11259748" cy="4441825"/>
          </a:xfrm>
          <a:prstGeom prst="rect">
            <a:avLst/>
          </a:prstGeo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p:txBody>
      </p:sp>
      <p:sp>
        <p:nvSpPr>
          <p:cNvPr id="12" name="TextBox 11">
            <a:extLst>
              <a:ext uri="{FF2B5EF4-FFF2-40B4-BE49-F238E27FC236}">
                <a16:creationId xmlns:a16="http://schemas.microsoft.com/office/drawing/2014/main" id="{8CCA26FC-AB6F-4E3F-A821-C5C0165858A4}"/>
              </a:ext>
            </a:extLst>
          </p:cNvPr>
          <p:cNvSpPr txBox="1"/>
          <p:nvPr userDrawn="1"/>
        </p:nvSpPr>
        <p:spPr>
          <a:xfrm>
            <a:off x="10839707" y="54539"/>
            <a:ext cx="1352293" cy="338554"/>
          </a:xfrm>
          <a:prstGeom prst="rect">
            <a:avLst/>
          </a:prstGeom>
          <a:noFill/>
        </p:spPr>
        <p:txBody>
          <a:bodyPr wrap="none" rtlCol="0">
            <a:spAutoFit/>
          </a:bodyPr>
          <a:lstStyle/>
          <a:p>
            <a:pPr algn="l"/>
            <a:r>
              <a:rPr lang="en-GB" sz="1600" b="1" spc="30" baseline="0">
                <a:solidFill>
                  <a:srgbClr val="363673"/>
                </a:solidFill>
                <a:latin typeface="+mj-lt"/>
                <a:ea typeface="TSTARPRO" charset="0"/>
                <a:cs typeface="Quire Sans" panose="020B0502040204020203" pitchFamily="34" charset="0"/>
              </a:rPr>
              <a:t>cryptopolis</a:t>
            </a:r>
          </a:p>
        </p:txBody>
      </p:sp>
    </p:spTree>
    <p:extLst>
      <p:ext uri="{BB962C8B-B14F-4D97-AF65-F5344CB8AC3E}">
        <p14:creationId xmlns:p14="http://schemas.microsoft.com/office/powerpoint/2010/main" val="2498670162"/>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8_content grid_White">
    <p:bg>
      <p:bgPr>
        <a:solidFill>
          <a:srgbClr val="36367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4DE179-5C39-4A23-AC87-98B2044D23AA}"/>
              </a:ext>
            </a:extLst>
          </p:cNvPr>
          <p:cNvSpPr>
            <a:spLocks noGrp="1"/>
          </p:cNvSpPr>
          <p:nvPr>
            <p:ph type="sldNum" sz="quarter" idx="10"/>
          </p:nvPr>
        </p:nvSpPr>
        <p:spPr/>
        <p:txBody>
          <a:bodyPr/>
          <a:lstStyle/>
          <a:p>
            <a:fld id="{802006FE-6571-4354-8775-F8708372C227}" type="slidenum">
              <a:rPr lang="de-DE" smtClean="0"/>
              <a:t>‹Nr.›</a:t>
            </a:fld>
            <a:endParaRPr lang="de-DE"/>
          </a:p>
        </p:txBody>
      </p:sp>
      <p:pic>
        <p:nvPicPr>
          <p:cNvPr id="4" name="Picture 3">
            <a:extLst>
              <a:ext uri="{FF2B5EF4-FFF2-40B4-BE49-F238E27FC236}">
                <a16:creationId xmlns:a16="http://schemas.microsoft.com/office/drawing/2014/main" id="{B5BB1FE5-8077-4F12-9974-272C3607C1B2}"/>
              </a:ext>
            </a:extLst>
          </p:cNvPr>
          <p:cNvPicPr>
            <a:picLocks noChangeAspect="1"/>
          </p:cNvPicPr>
          <p:nvPr/>
        </p:nvPicPr>
        <p:blipFill rotWithShape="1">
          <a:blip r:embed="rId2">
            <a:lum bright="70000" contrast="-70000"/>
          </a:blip>
          <a:srcRect l="32633" t="21344" b="5483"/>
          <a:stretch/>
        </p:blipFill>
        <p:spPr>
          <a:xfrm>
            <a:off x="-146583" y="0"/>
            <a:ext cx="5158740" cy="6858000"/>
          </a:xfrm>
          <a:prstGeom prst="rect">
            <a:avLst/>
          </a:prstGeom>
        </p:spPr>
      </p:pic>
      <p:sp>
        <p:nvSpPr>
          <p:cNvPr id="10" name="Titel 3">
            <a:extLst>
              <a:ext uri="{FF2B5EF4-FFF2-40B4-BE49-F238E27FC236}">
                <a16:creationId xmlns:a16="http://schemas.microsoft.com/office/drawing/2014/main" id="{7A13E4A4-9D82-4B93-9386-CB400D02D76E}"/>
              </a:ext>
            </a:extLst>
          </p:cNvPr>
          <p:cNvSpPr txBox="1">
            <a:spLocks/>
          </p:cNvSpPr>
          <p:nvPr/>
        </p:nvSpPr>
        <p:spPr>
          <a:xfrm>
            <a:off x="334963" y="2899833"/>
            <a:ext cx="7390582" cy="52916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4400" b="1" i="0" u="none" strike="noStrike" kern="1200" cap="none" spc="0" normalizeH="0" baseline="0" noProof="0">
                <a:ln>
                  <a:noFill/>
                </a:ln>
                <a:solidFill>
                  <a:srgbClr val="363673"/>
                </a:solidFill>
                <a:effectLst/>
                <a:uLnTx/>
                <a:uFillTx/>
                <a:latin typeface="+mj-lt"/>
                <a:ea typeface="+mj-ea"/>
                <a:cs typeface="+mj-cs"/>
              </a:rPr>
              <a:t>THANK YOU</a:t>
            </a:r>
          </a:p>
        </p:txBody>
      </p:sp>
      <p:sp>
        <p:nvSpPr>
          <p:cNvPr id="8" name="TextBox 7">
            <a:extLst>
              <a:ext uri="{FF2B5EF4-FFF2-40B4-BE49-F238E27FC236}">
                <a16:creationId xmlns:a16="http://schemas.microsoft.com/office/drawing/2014/main" id="{299C42B0-4E96-4399-814C-7D98BCBFA9B9}"/>
              </a:ext>
            </a:extLst>
          </p:cNvPr>
          <p:cNvSpPr txBox="1"/>
          <p:nvPr userDrawn="1"/>
        </p:nvSpPr>
        <p:spPr>
          <a:xfrm>
            <a:off x="10839707" y="54539"/>
            <a:ext cx="1352293" cy="338554"/>
          </a:xfrm>
          <a:prstGeom prst="rect">
            <a:avLst/>
          </a:prstGeom>
          <a:noFill/>
        </p:spPr>
        <p:txBody>
          <a:bodyPr wrap="none" rtlCol="0">
            <a:spAutoFit/>
          </a:bodyPr>
          <a:lstStyle/>
          <a:p>
            <a:pPr algn="l"/>
            <a:r>
              <a:rPr lang="en-GB" sz="1600" b="1" spc="30" baseline="0">
                <a:solidFill>
                  <a:srgbClr val="FFFFFF"/>
                </a:solidFill>
                <a:latin typeface="+mj-lt"/>
                <a:ea typeface="TSTARPRO" charset="0"/>
                <a:cs typeface="Quire Sans" panose="020B0502040204020203" pitchFamily="34" charset="0"/>
              </a:rPr>
              <a:t>cryptopolis</a:t>
            </a:r>
          </a:p>
        </p:txBody>
      </p:sp>
    </p:spTree>
    <p:extLst>
      <p:ext uri="{BB962C8B-B14F-4D97-AF65-F5344CB8AC3E}">
        <p14:creationId xmlns:p14="http://schemas.microsoft.com/office/powerpoint/2010/main" val="341158229"/>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ontent grid_White">
    <p:bg>
      <p:bgPr>
        <a:gradFill>
          <a:gsLst>
            <a:gs pos="18000">
              <a:srgbClr val="363673"/>
            </a:gs>
            <a:gs pos="100000">
              <a:schemeClr val="accent6">
                <a:lumMod val="50000"/>
                <a:lumOff val="5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22ACAE-2AAA-4E84-B810-F007061B7A3C}"/>
              </a:ext>
            </a:extLst>
          </p:cNvPr>
          <p:cNvSpPr txBox="1"/>
          <p:nvPr userDrawn="1"/>
        </p:nvSpPr>
        <p:spPr>
          <a:xfrm>
            <a:off x="10839707" y="54539"/>
            <a:ext cx="1352293" cy="338554"/>
          </a:xfrm>
          <a:prstGeom prst="rect">
            <a:avLst/>
          </a:prstGeom>
          <a:noFill/>
        </p:spPr>
        <p:txBody>
          <a:bodyPr wrap="none" rtlCol="0">
            <a:spAutoFit/>
          </a:bodyPr>
          <a:lstStyle/>
          <a:p>
            <a:pPr algn="l"/>
            <a:r>
              <a:rPr lang="en-GB" sz="1600" b="1" spc="30" baseline="0">
                <a:solidFill>
                  <a:srgbClr val="FFFFFF"/>
                </a:solidFill>
                <a:latin typeface="+mj-lt"/>
                <a:ea typeface="TSTARPRO" charset="0"/>
                <a:cs typeface="Quire Sans" panose="020B0502040204020203" pitchFamily="34" charset="0"/>
              </a:rPr>
              <a:t>cryptopolis</a:t>
            </a:r>
          </a:p>
        </p:txBody>
      </p:sp>
    </p:spTree>
    <p:extLst>
      <p:ext uri="{BB962C8B-B14F-4D97-AF65-F5344CB8AC3E}">
        <p14:creationId xmlns:p14="http://schemas.microsoft.com/office/powerpoint/2010/main" val="4038819341"/>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6EDC-82BA-4AAE-B436-7238E4031E55}"/>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3404A9-A6BC-485B-BB2D-28A9C943C7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FD68C-67B2-434E-A044-26AB6E1BBF06}"/>
              </a:ext>
            </a:extLst>
          </p:cNvPr>
          <p:cNvSpPr>
            <a:spLocks noGrp="1"/>
          </p:cNvSpPr>
          <p:nvPr>
            <p:ph type="dt" sz="half" idx="10"/>
          </p:nvPr>
        </p:nvSpPr>
        <p:spPr/>
        <p:txBody>
          <a:bodyPr/>
          <a:lstStyle/>
          <a:p>
            <a:fld id="{592307B7-41C8-4B2F-9517-6CE4A652FE56}" type="datetimeFigureOut">
              <a:rPr lang="en-US" smtClean="0"/>
              <a:t>6/4/2024</a:t>
            </a:fld>
            <a:endParaRPr lang="en-US"/>
          </a:p>
        </p:txBody>
      </p:sp>
      <p:sp>
        <p:nvSpPr>
          <p:cNvPr id="5" name="Footer Placeholder 4">
            <a:extLst>
              <a:ext uri="{FF2B5EF4-FFF2-40B4-BE49-F238E27FC236}">
                <a16:creationId xmlns:a16="http://schemas.microsoft.com/office/drawing/2014/main" id="{EDA4C041-A402-4957-8D1C-6F286B752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95051-EA1C-46AF-9BB5-9EE291747AAA}"/>
              </a:ext>
            </a:extLst>
          </p:cNvPr>
          <p:cNvSpPr>
            <a:spLocks noGrp="1"/>
          </p:cNvSpPr>
          <p:nvPr>
            <p:ph type="sldNum" sz="quarter" idx="12"/>
          </p:nvPr>
        </p:nvSpPr>
        <p:spPr/>
        <p:txBody>
          <a:bodyPr/>
          <a:lstStyle/>
          <a:p>
            <a:fld id="{D9064C2D-1636-4312-A74F-BA70C5F5DFCA}" type="slidenum">
              <a:rPr lang="en-US" smtClean="0"/>
              <a:t>‹Nr.›</a:t>
            </a:fld>
            <a:endParaRPr lang="en-US"/>
          </a:p>
        </p:txBody>
      </p:sp>
    </p:spTree>
    <p:extLst>
      <p:ext uri="{BB962C8B-B14F-4D97-AF65-F5344CB8AC3E}">
        <p14:creationId xmlns:p14="http://schemas.microsoft.com/office/powerpoint/2010/main" val="36542924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content grid_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4DE179-5C39-4A23-AC87-98B2044D23AA}"/>
              </a:ext>
            </a:extLst>
          </p:cNvPr>
          <p:cNvSpPr>
            <a:spLocks noGrp="1"/>
          </p:cNvSpPr>
          <p:nvPr>
            <p:ph type="sldNum" sz="quarter" idx="10"/>
          </p:nvPr>
        </p:nvSpPr>
        <p:spPr/>
        <p:txBody>
          <a:bodyPr/>
          <a:lstStyle/>
          <a:p>
            <a:fld id="{E58AABAC-8F1B-467D-9CFF-5B92BBE9A6E6}" type="slidenum">
              <a:rPr lang="en-GB" smtClean="0"/>
              <a:t>‹Nr.›</a:t>
            </a:fld>
            <a:endParaRPr lang="en-GB"/>
          </a:p>
        </p:txBody>
      </p:sp>
      <p:pic>
        <p:nvPicPr>
          <p:cNvPr id="4" name="Picture 3">
            <a:extLst>
              <a:ext uri="{FF2B5EF4-FFF2-40B4-BE49-F238E27FC236}">
                <a16:creationId xmlns:a16="http://schemas.microsoft.com/office/drawing/2014/main" id="{B5BB1FE5-8077-4F12-9974-272C3607C1B2}"/>
              </a:ext>
            </a:extLst>
          </p:cNvPr>
          <p:cNvPicPr>
            <a:picLocks noChangeAspect="1"/>
          </p:cNvPicPr>
          <p:nvPr/>
        </p:nvPicPr>
        <p:blipFill rotWithShape="1">
          <a:blip r:embed="rId2">
            <a:lum bright="70000" contrast="-70000"/>
          </a:blip>
          <a:srcRect l="32633" t="21344" b="5483"/>
          <a:stretch/>
        </p:blipFill>
        <p:spPr>
          <a:xfrm>
            <a:off x="0" y="0"/>
            <a:ext cx="5158740" cy="6858000"/>
          </a:xfrm>
          <a:prstGeom prst="rect">
            <a:avLst/>
          </a:prstGeom>
        </p:spPr>
      </p:pic>
      <p:sp>
        <p:nvSpPr>
          <p:cNvPr id="9" name="TextBox 8">
            <a:extLst>
              <a:ext uri="{FF2B5EF4-FFF2-40B4-BE49-F238E27FC236}">
                <a16:creationId xmlns:a16="http://schemas.microsoft.com/office/drawing/2014/main" id="{0C99E0C4-ABC6-43B2-86BF-64EF341DC092}"/>
              </a:ext>
            </a:extLst>
          </p:cNvPr>
          <p:cNvSpPr txBox="1"/>
          <p:nvPr userDrawn="1"/>
        </p:nvSpPr>
        <p:spPr>
          <a:xfrm>
            <a:off x="10839707" y="54539"/>
            <a:ext cx="1352293" cy="338554"/>
          </a:xfrm>
          <a:prstGeom prst="rect">
            <a:avLst/>
          </a:prstGeom>
          <a:noFill/>
        </p:spPr>
        <p:txBody>
          <a:bodyPr wrap="none" rtlCol="0">
            <a:spAutoFit/>
          </a:bodyPr>
          <a:lstStyle/>
          <a:p>
            <a:pPr algn="l"/>
            <a:r>
              <a:rPr lang="en-GB" sz="1600" b="1" spc="30" baseline="0">
                <a:solidFill>
                  <a:srgbClr val="363673"/>
                </a:solidFill>
                <a:latin typeface="+mj-lt"/>
                <a:ea typeface="TSTARPRO" charset="0"/>
                <a:cs typeface="Quire Sans" panose="020B0502040204020203" pitchFamily="34" charset="0"/>
              </a:rPr>
              <a:t>cryptopolis</a:t>
            </a:r>
          </a:p>
        </p:txBody>
      </p:sp>
    </p:spTree>
    <p:extLst>
      <p:ext uri="{BB962C8B-B14F-4D97-AF65-F5344CB8AC3E}">
        <p14:creationId xmlns:p14="http://schemas.microsoft.com/office/powerpoint/2010/main" val="858250320"/>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D4F76-6B48-4229-9B2E-D4AD529A83A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4118FFC-E908-4920-ADCE-98CC93849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8" name="Textfeld 7">
            <a:extLst>
              <a:ext uri="{FF2B5EF4-FFF2-40B4-BE49-F238E27FC236}">
                <a16:creationId xmlns:a16="http://schemas.microsoft.com/office/drawing/2014/main" id="{A89BD0F5-84C2-49B7-B35D-D1F548E3DB63}"/>
              </a:ext>
            </a:extLst>
          </p:cNvPr>
          <p:cNvSpPr txBox="1"/>
          <p:nvPr userDrawn="1"/>
        </p:nvSpPr>
        <p:spPr>
          <a:xfrm>
            <a:off x="10915649" y="6539359"/>
            <a:ext cx="836463"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E78F-AF09-40B5-95A0-AA0075BDD076}" type="slidenum">
              <a:rPr lang="de-DE" sz="800" smtClean="0">
                <a:solidFill>
                  <a:srgbClr val="3D4559"/>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lang="de-DE" sz="800">
              <a:solidFill>
                <a:srgbClr val="3D4559"/>
              </a:solidFill>
              <a:latin typeface="Verdana" panose="020B0604030504040204" pitchFamily="34" charset="0"/>
              <a:ea typeface="Verdana" panose="020B0604030504040204" pitchFamily="34" charset="0"/>
            </a:endParaRPr>
          </a:p>
        </p:txBody>
      </p:sp>
      <p:pic>
        <p:nvPicPr>
          <p:cNvPr id="4" name="Picture 10" descr="C#/.Net Developer (m/f/d) - Symanto">
            <a:extLst>
              <a:ext uri="{FF2B5EF4-FFF2-40B4-BE49-F238E27FC236}">
                <a16:creationId xmlns:a16="http://schemas.microsoft.com/office/drawing/2014/main" id="{724ADF2C-A2D1-4B81-B65B-45EF2EB32F0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65218" y="198985"/>
            <a:ext cx="1310845" cy="38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0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5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93462930"/>
      </p:ext>
    </p:extLst>
  </p:cSld>
  <p:clrMapOvr>
    <a:masterClrMapping/>
  </p:clrMapOvr>
  <p:transition/>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2BF8BE0-1409-4D4C-AF4D-F4257A9ACE5C}"/>
              </a:ext>
            </a:extLst>
          </p:cNvPr>
          <p:cNvPicPr>
            <a:picLocks noChangeAspect="1"/>
          </p:cNvPicPr>
          <p:nvPr userDrawn="1"/>
        </p:nvPicPr>
        <p:blipFill rotWithShape="1">
          <a:blip r:embed="rId2"/>
          <a:srcRect t="1801" r="2931" b="2640"/>
          <a:stretch/>
        </p:blipFill>
        <p:spPr>
          <a:xfrm>
            <a:off x="6093040" y="0"/>
            <a:ext cx="6093039" cy="6858000"/>
          </a:xfrm>
          <a:prstGeom prst="rect">
            <a:avLst/>
          </a:prstGeom>
        </p:spPr>
      </p:pic>
      <p:sp>
        <p:nvSpPr>
          <p:cNvPr id="8" name="Rectangle 15">
            <a:extLst>
              <a:ext uri="{FF2B5EF4-FFF2-40B4-BE49-F238E27FC236}">
                <a16:creationId xmlns:a16="http://schemas.microsoft.com/office/drawing/2014/main" id="{DC632537-143B-463F-8A46-DD16738A1686}"/>
              </a:ext>
            </a:extLst>
          </p:cNvPr>
          <p:cNvSpPr/>
          <p:nvPr userDrawn="1"/>
        </p:nvSpPr>
        <p:spPr>
          <a:xfrm>
            <a:off x="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13">
            <a:extLst>
              <a:ext uri="{FF2B5EF4-FFF2-40B4-BE49-F238E27FC236}">
                <a16:creationId xmlns:a16="http://schemas.microsoft.com/office/drawing/2014/main" id="{E8FA50FA-7982-4ACC-B565-AB93A104055C}"/>
              </a:ext>
            </a:extLst>
          </p:cNvPr>
          <p:cNvSpPr txBox="1"/>
          <p:nvPr userDrawn="1"/>
        </p:nvSpPr>
        <p:spPr>
          <a:xfrm>
            <a:off x="416521" y="2627790"/>
            <a:ext cx="3691929" cy="338554"/>
          </a:xfrm>
          <a:prstGeom prst="rect">
            <a:avLst/>
          </a:prstGeom>
          <a:noFill/>
        </p:spPr>
        <p:txBody>
          <a:bodyPr wrap="square" rtlCol="0">
            <a:spAutoFit/>
          </a:bodyPr>
          <a:lstStyle/>
          <a:p>
            <a:r>
              <a:rPr lang="en-ID" sz="1600" b="1" spc="300">
                <a:solidFill>
                  <a:srgbClr val="E63250"/>
                </a:solidFill>
                <a:latin typeface="Courier" pitchFamily="2" charset="0"/>
                <a:ea typeface="Verdana" panose="020B0604030504040204" pitchFamily="34" charset="0"/>
                <a:cs typeface="Verdana" panose="020B0604030504040204" pitchFamily="34" charset="0"/>
              </a:rPr>
              <a:t>SYMANTO PSYCHOLOGY AI</a:t>
            </a:r>
          </a:p>
        </p:txBody>
      </p:sp>
      <p:sp>
        <p:nvSpPr>
          <p:cNvPr id="11" name="TextBox 6">
            <a:extLst>
              <a:ext uri="{FF2B5EF4-FFF2-40B4-BE49-F238E27FC236}">
                <a16:creationId xmlns:a16="http://schemas.microsoft.com/office/drawing/2014/main" id="{C111CD3C-B31C-4258-AFBB-2DC4D370DD85}"/>
              </a:ext>
            </a:extLst>
          </p:cNvPr>
          <p:cNvSpPr txBox="1"/>
          <p:nvPr userDrawn="1"/>
        </p:nvSpPr>
        <p:spPr>
          <a:xfrm>
            <a:off x="3065929" y="2226833"/>
            <a:ext cx="184731" cy="369332"/>
          </a:xfrm>
          <a:prstGeom prst="rect">
            <a:avLst/>
          </a:prstGeom>
          <a:noFill/>
        </p:spPr>
        <p:txBody>
          <a:bodyPr wrap="none" rtlCol="0">
            <a:spAutoFit/>
          </a:bodyPr>
          <a:lstStyle/>
          <a:p>
            <a:endParaRPr lang="en-MK"/>
          </a:p>
        </p:txBody>
      </p:sp>
      <p:pic>
        <p:nvPicPr>
          <p:cNvPr id="12" name="Picture 10" descr="C#/.Net Developer (m/f/d) - Symanto">
            <a:extLst>
              <a:ext uri="{FF2B5EF4-FFF2-40B4-BE49-F238E27FC236}">
                <a16:creationId xmlns:a16="http://schemas.microsoft.com/office/drawing/2014/main" id="{18D77B7D-E67E-4CFE-AEEC-75650D6F617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9648" y="168165"/>
            <a:ext cx="930720" cy="275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a:extLst>
              <a:ext uri="{FF2B5EF4-FFF2-40B4-BE49-F238E27FC236}">
                <a16:creationId xmlns:a16="http://schemas.microsoft.com/office/drawing/2014/main" id="{B2A14F65-6E2A-4E58-B5A8-7731CEE38C58}"/>
              </a:ext>
            </a:extLst>
          </p:cNvPr>
          <p:cNvPicPr>
            <a:picLocks noChangeAspect="1"/>
          </p:cNvPicPr>
          <p:nvPr userDrawn="1"/>
        </p:nvPicPr>
        <p:blipFill>
          <a:blip r:embed="rId4"/>
          <a:stretch>
            <a:fillRect/>
          </a:stretch>
        </p:blipFill>
        <p:spPr>
          <a:xfrm rot="19085529">
            <a:off x="5107612" y="1650316"/>
            <a:ext cx="1970855" cy="2143133"/>
          </a:xfrm>
          <a:prstGeom prst="rect">
            <a:avLst/>
          </a:prstGeom>
        </p:spPr>
      </p:pic>
      <p:pic>
        <p:nvPicPr>
          <p:cNvPr id="14" name="Picture 3">
            <a:extLst>
              <a:ext uri="{FF2B5EF4-FFF2-40B4-BE49-F238E27FC236}">
                <a16:creationId xmlns:a16="http://schemas.microsoft.com/office/drawing/2014/main" id="{BD491FDB-167C-4D61-A3E9-E7BBE480DF7B}"/>
              </a:ext>
            </a:extLst>
          </p:cNvPr>
          <p:cNvPicPr>
            <a:picLocks noChangeAspect="1"/>
          </p:cNvPicPr>
          <p:nvPr userDrawn="1"/>
        </p:nvPicPr>
        <p:blipFill rotWithShape="1">
          <a:blip r:embed="rId5"/>
          <a:srcRect l="59342" b="59402"/>
          <a:stretch/>
        </p:blipFill>
        <p:spPr>
          <a:xfrm rot="19066144">
            <a:off x="5554572" y="5654148"/>
            <a:ext cx="1083254" cy="1183968"/>
          </a:xfrm>
          <a:prstGeom prst="rect">
            <a:avLst/>
          </a:prstGeom>
        </p:spPr>
      </p:pic>
      <p:sp>
        <p:nvSpPr>
          <p:cNvPr id="19" name="Titel 18">
            <a:extLst>
              <a:ext uri="{FF2B5EF4-FFF2-40B4-BE49-F238E27FC236}">
                <a16:creationId xmlns:a16="http://schemas.microsoft.com/office/drawing/2014/main" id="{E65C8CFF-FC36-45B2-9CEE-8485D7CC84D6}"/>
              </a:ext>
            </a:extLst>
          </p:cNvPr>
          <p:cNvSpPr>
            <a:spLocks noGrp="1"/>
          </p:cNvSpPr>
          <p:nvPr>
            <p:ph type="title" hasCustomPrompt="1"/>
          </p:nvPr>
        </p:nvSpPr>
        <p:spPr>
          <a:xfrm>
            <a:off x="416521" y="2942063"/>
            <a:ext cx="5338820" cy="1325563"/>
          </a:xfrm>
        </p:spPr>
        <p:txBody>
          <a:bodyPr>
            <a:normAutofit/>
          </a:bodyPr>
          <a:lstStyle>
            <a:lvl1pPr>
              <a:defRPr sz="3200">
                <a:solidFill>
                  <a:srgbClr val="3C4458"/>
                </a:solidFill>
                <a:latin typeface="Titillium Web Black" panose="00000A00000000000000" pitchFamily="2" charset="0"/>
              </a:defRPr>
            </a:lvl1pPr>
          </a:lstStyle>
          <a:p>
            <a:r>
              <a:rPr lang="en-ID" sz="3200" b="1">
                <a:solidFill>
                  <a:srgbClr val="3C4458"/>
                </a:solidFill>
                <a:latin typeface="Titillium Web Black" pitchFamily="2" charset="77"/>
                <a:ea typeface="Lato" panose="020F0502020204030203" pitchFamily="34" charset="0"/>
                <a:cs typeface="Lato" panose="020F0502020204030203" pitchFamily="34" charset="0"/>
              </a:rPr>
              <a:t>LOREM IPSUM DOLOR ASET IPSUM</a:t>
            </a:r>
          </a:p>
        </p:txBody>
      </p:sp>
      <p:sp>
        <p:nvSpPr>
          <p:cNvPr id="29" name="Textplatzhalter 28">
            <a:extLst>
              <a:ext uri="{FF2B5EF4-FFF2-40B4-BE49-F238E27FC236}">
                <a16:creationId xmlns:a16="http://schemas.microsoft.com/office/drawing/2014/main" id="{21E3DE64-1E4C-4088-B770-D672409157D8}"/>
              </a:ext>
            </a:extLst>
          </p:cNvPr>
          <p:cNvSpPr>
            <a:spLocks noGrp="1"/>
          </p:cNvSpPr>
          <p:nvPr>
            <p:ph type="body" sz="quarter" idx="10" hasCustomPrompt="1"/>
          </p:nvPr>
        </p:nvSpPr>
        <p:spPr>
          <a:xfrm>
            <a:off x="416521" y="6480777"/>
            <a:ext cx="4010305" cy="262024"/>
          </a:xfrm>
        </p:spPr>
        <p:txBody>
          <a:bodyPr/>
          <a:lstStyle>
            <a:lvl1pPr marL="0" indent="0">
              <a:buNone/>
              <a:defRPr lang="en-GB" sz="800" b="1" kern="1200" spc="300" dirty="0">
                <a:solidFill>
                  <a:srgbClr val="3C4458"/>
                </a:solidFill>
                <a:latin typeface="Lato"/>
                <a:ea typeface="Lato"/>
                <a:cs typeface="Lato"/>
              </a:defRPr>
            </a:lvl1pPr>
          </a:lstStyle>
          <a:p>
            <a:r>
              <a:rPr lang="en-ID" sz="800" b="1" spc="300">
                <a:solidFill>
                  <a:srgbClr val="3C4458"/>
                </a:solidFill>
                <a:latin typeface="Lato"/>
                <a:ea typeface="Lato"/>
                <a:cs typeface="Lato"/>
              </a:rPr>
              <a:t>Public data/Internal/Restricted/Confidential</a:t>
            </a:r>
            <a:endParaRPr lang="en-US" sz="800">
              <a:latin typeface="Lato"/>
              <a:ea typeface="Lato"/>
              <a:cs typeface="Lato"/>
            </a:endParaRPr>
          </a:p>
        </p:txBody>
      </p:sp>
    </p:spTree>
    <p:extLst>
      <p:ext uri="{BB962C8B-B14F-4D97-AF65-F5344CB8AC3E}">
        <p14:creationId xmlns:p14="http://schemas.microsoft.com/office/powerpoint/2010/main" val="25734310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content grid_White">
    <p:spTree>
      <p:nvGrpSpPr>
        <p:cNvPr id="1" name=""/>
        <p:cNvGrpSpPr/>
        <p:nvPr/>
      </p:nvGrpSpPr>
      <p:grpSpPr>
        <a:xfrm>
          <a:off x="0" y="0"/>
          <a:ext cx="0" cy="0"/>
          <a:chOff x="0" y="0"/>
          <a:chExt cx="0" cy="0"/>
        </a:xfrm>
      </p:grpSpPr>
      <p:pic>
        <p:nvPicPr>
          <p:cNvPr id="8" name="Picture 4" descr="Bildergebnis fÃ¼r pastell hintergrund">
            <a:extLst>
              <a:ext uri="{FF2B5EF4-FFF2-40B4-BE49-F238E27FC236}">
                <a16:creationId xmlns:a16="http://schemas.microsoft.com/office/drawing/2014/main" id="{7483AB04-CFA8-4F01-8042-BA39907F9524}"/>
              </a:ext>
            </a:extLst>
          </p:cNvPr>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rightnessContrast bright="-59000" contrast="40000"/>
                    </a14:imgEffect>
                  </a14:imgLayer>
                </a14:imgProps>
              </a:ext>
              <a:ext uri="{28A0092B-C50C-407E-A947-70E740481C1C}">
                <a14:useLocalDpi xmlns:a14="http://schemas.microsoft.com/office/drawing/2010/main"/>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Foliennummernplatzhalter 5">
            <a:extLst>
              <a:ext uri="{FF2B5EF4-FFF2-40B4-BE49-F238E27FC236}">
                <a16:creationId xmlns:a16="http://schemas.microsoft.com/office/drawing/2014/main" id="{C010790D-E809-4CF2-B1E4-4884B7C8AD85}"/>
              </a:ext>
            </a:extLst>
          </p:cNvPr>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bg2"/>
                </a:solidFill>
                <a:latin typeface="T-Star Pro" panose="00000500000000000000" pitchFamily="50" charset="0"/>
                <a:ea typeface="T-Star Pro" panose="00000500000000000000" pitchFamily="50" charset="0"/>
                <a:cs typeface="T-Star Pro" panose="00000500000000000000" pitchFamily="50" charset="0"/>
              </a:defRPr>
            </a:lvl1pPr>
          </a:lstStyle>
          <a:p>
            <a:fld id="{2D9F4649-7E9D-AC4E-A60E-AA27E79591C9}" type="slidenum">
              <a:rPr lang="de-DE" smtClean="0"/>
              <a:pPr/>
              <a:t>‹Nr.›</a:t>
            </a:fld>
            <a:endParaRPr lang="de-DE"/>
          </a:p>
        </p:txBody>
      </p:sp>
      <p:pic>
        <p:nvPicPr>
          <p:cNvPr id="11" name="Grafik 9">
            <a:extLst>
              <a:ext uri="{FF2B5EF4-FFF2-40B4-BE49-F238E27FC236}">
                <a16:creationId xmlns:a16="http://schemas.microsoft.com/office/drawing/2014/main" id="{640503F3-B0E1-47EA-BBCD-B6EBF1EEB35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87279" y="265690"/>
            <a:ext cx="1669759" cy="448643"/>
          </a:xfrm>
          <a:prstGeom prst="rect">
            <a:avLst/>
          </a:prstGeom>
        </p:spPr>
      </p:pic>
      <p:sp>
        <p:nvSpPr>
          <p:cNvPr id="12" name="Fußzeilenplatzhalter 25">
            <a:extLst>
              <a:ext uri="{FF2B5EF4-FFF2-40B4-BE49-F238E27FC236}">
                <a16:creationId xmlns:a16="http://schemas.microsoft.com/office/drawing/2014/main" id="{5F8C55C3-C84A-4C3C-AE69-B9D4868C0273}"/>
              </a:ext>
            </a:extLst>
          </p:cNvPr>
          <p:cNvSpPr txBox="1">
            <a:spLocks/>
          </p:cNvSpPr>
          <p:nvPr userDrawn="1"/>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13" name="Text Placeholder 10">
            <a:extLst>
              <a:ext uri="{FF2B5EF4-FFF2-40B4-BE49-F238E27FC236}">
                <a16:creationId xmlns:a16="http://schemas.microsoft.com/office/drawing/2014/main" id="{63F598F7-52FB-4587-A826-A2119B8E611A}"/>
              </a:ext>
            </a:extLst>
          </p:cNvPr>
          <p:cNvSpPr>
            <a:spLocks noGrp="1"/>
          </p:cNvSpPr>
          <p:nvPr>
            <p:ph type="body" sz="quarter" idx="13" hasCustomPrompt="1"/>
          </p:nvPr>
        </p:nvSpPr>
        <p:spPr>
          <a:xfrm>
            <a:off x="247649" y="887383"/>
            <a:ext cx="11390313" cy="72178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3000" b="1" kern="1200" baseline="0" dirty="0" smtClean="0">
                <a:solidFill>
                  <a:schemeClr val="bg1"/>
                </a:solidFill>
                <a:latin typeface="T-Star Pro" panose="00000500000000000000" pitchFamily="50" charset="0"/>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de-DE" sz="3000" b="1">
                <a:latin typeface="T-Star Pro" panose="00000500000000000000" pitchFamily="50" charset="0"/>
                <a:ea typeface="Corbel" charset="0"/>
                <a:cs typeface="Corbel" charset="0"/>
              </a:rPr>
              <a:t>This is the the headline space in max. two lines:</a:t>
            </a:r>
            <a:br>
              <a:rPr lang="de-DE" sz="3000" b="1">
                <a:latin typeface="T-Star Pro" panose="00000500000000000000" pitchFamily="50" charset="0"/>
                <a:ea typeface="Corbel" charset="0"/>
                <a:cs typeface="Corbel" charset="0"/>
              </a:rPr>
            </a:br>
            <a:r>
              <a:rPr lang="de-DE" sz="3000" b="1">
                <a:latin typeface="T-Star Pro" panose="00000500000000000000" pitchFamily="50" charset="0"/>
                <a:ea typeface="Corbel" charset="0"/>
                <a:cs typeface="Corbel" charset="0"/>
              </a:rPr>
              <a:t>T-Star Pro Bold 30 pt. </a:t>
            </a:r>
            <a:r>
              <a:rPr lang="en-US"/>
              <a:t>Click to edit</a:t>
            </a:r>
            <a:endParaRPr lang="es-MX"/>
          </a:p>
        </p:txBody>
      </p:sp>
    </p:spTree>
    <p:extLst>
      <p:ext uri="{BB962C8B-B14F-4D97-AF65-F5344CB8AC3E}">
        <p14:creationId xmlns:p14="http://schemas.microsoft.com/office/powerpoint/2010/main" val="2262627301"/>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content grid_Whit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tx1"/>
                </a:solidFill>
                <a:latin typeface="T-Star Pro" panose="00000500000000000000" pitchFamily="50" charset="0"/>
                <a:ea typeface="T-Star Pro" panose="00000500000000000000" pitchFamily="50" charset="0"/>
                <a:cs typeface="T-Star Pro" panose="00000500000000000000" pitchFamily="50" charset="0"/>
              </a:defRPr>
            </a:lvl1pPr>
          </a:lstStyle>
          <a:p>
            <a:fld id="{2D9F4649-7E9D-AC4E-A60E-AA27E79591C9}" type="slidenum">
              <a:rPr lang="de-DE" smtClean="0"/>
              <a:pPr/>
              <a:t>‹Nr.›</a:t>
            </a:fld>
            <a:endParaRPr lang="de-DE"/>
          </a:p>
        </p:txBody>
      </p:sp>
      <p:pic>
        <p:nvPicPr>
          <p:cNvPr id="10" name="Grafik 9">
            <a:extLst>
              <a:ext uri="{FF2B5EF4-FFF2-40B4-BE49-F238E27FC236}">
                <a16:creationId xmlns:a16="http://schemas.microsoft.com/office/drawing/2014/main" id="{7088C45E-941D-4644-B5BB-7A04AEF3D30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16" name="Fußzeilenplatzhalter 25">
            <a:extLst>
              <a:ext uri="{FF2B5EF4-FFF2-40B4-BE49-F238E27FC236}">
                <a16:creationId xmlns:a16="http://schemas.microsoft.com/office/drawing/2014/main" id="{AB9F678C-A7CA-4024-9716-CF90C3BB8045}"/>
              </a:ext>
            </a:extLst>
          </p:cNvPr>
          <p:cNvSpPr txBox="1">
            <a:spLocks/>
          </p:cNvSpPr>
          <p:nvPr userDrawn="1"/>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
        <p:nvSpPr>
          <p:cNvPr id="15" name="Text Placeholder 10"/>
          <p:cNvSpPr>
            <a:spLocks noGrp="1"/>
          </p:cNvSpPr>
          <p:nvPr>
            <p:ph type="body" sz="quarter" idx="13" hasCustomPrompt="1"/>
          </p:nvPr>
        </p:nvSpPr>
        <p:spPr>
          <a:xfrm>
            <a:off x="247649" y="887383"/>
            <a:ext cx="11390313" cy="72178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3000" b="1" kern="1200" baseline="0" dirty="0" smtClean="0">
                <a:solidFill>
                  <a:schemeClr val="tx1"/>
                </a:solidFill>
                <a:latin typeface="T-Star Pro" panose="00000500000000000000" pitchFamily="50" charset="0"/>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de-DE" sz="3000" b="1">
                <a:latin typeface="T-Star Pro" panose="00000500000000000000" pitchFamily="50" charset="0"/>
                <a:ea typeface="Corbel" charset="0"/>
                <a:cs typeface="Corbel" charset="0"/>
              </a:rPr>
              <a:t>This is the the headline space in max. two lines:</a:t>
            </a:r>
            <a:br>
              <a:rPr lang="de-DE" sz="3000" b="1">
                <a:latin typeface="T-Star Pro" panose="00000500000000000000" pitchFamily="50" charset="0"/>
                <a:ea typeface="Corbel" charset="0"/>
                <a:cs typeface="Corbel" charset="0"/>
              </a:rPr>
            </a:br>
            <a:r>
              <a:rPr lang="de-DE" sz="3000" b="1">
                <a:latin typeface="T-Star Pro" panose="00000500000000000000" pitchFamily="50" charset="0"/>
                <a:ea typeface="Corbel" charset="0"/>
                <a:cs typeface="Corbel" charset="0"/>
              </a:rPr>
              <a:t>T-Star Pro Bold 30 pt. </a:t>
            </a:r>
            <a:r>
              <a:rPr lang="en-US"/>
              <a:t>Click to edit</a:t>
            </a:r>
            <a:endParaRPr lang="es-MX"/>
          </a:p>
        </p:txBody>
      </p:sp>
    </p:spTree>
    <p:extLst>
      <p:ext uri="{BB962C8B-B14F-4D97-AF65-F5344CB8AC3E}">
        <p14:creationId xmlns:p14="http://schemas.microsoft.com/office/powerpoint/2010/main" val="2662330624"/>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content grid Darkblue">
    <p:bg>
      <p:bgPr>
        <a:solidFill>
          <a:schemeClr val="tx1"/>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bg2"/>
                </a:solidFill>
                <a:latin typeface="T-Star Pro" panose="00000500000000000000" pitchFamily="50" charset="0"/>
                <a:ea typeface="T-Star Pro" panose="00000500000000000000" pitchFamily="50" charset="0"/>
                <a:cs typeface="T-Star Pro" panose="00000500000000000000" pitchFamily="50" charset="0"/>
              </a:defRPr>
            </a:lvl1pPr>
          </a:lstStyle>
          <a:p>
            <a:fld id="{2D9F4649-7E9D-AC4E-A60E-AA27E79591C9}" type="slidenum">
              <a:rPr lang="de-DE" smtClean="0"/>
              <a:pPr/>
              <a:t>‹Nr.›</a:t>
            </a:fld>
            <a:endParaRPr lang="de-DE"/>
          </a:p>
        </p:txBody>
      </p:sp>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5" name="Text Placeholder 10"/>
          <p:cNvSpPr>
            <a:spLocks noGrp="1"/>
          </p:cNvSpPr>
          <p:nvPr>
            <p:ph type="body" sz="quarter" idx="13" hasCustomPrompt="1"/>
          </p:nvPr>
        </p:nvSpPr>
        <p:spPr>
          <a:xfrm>
            <a:off x="247649" y="887383"/>
            <a:ext cx="11390313" cy="72178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3000" b="1" kern="1200" baseline="0" dirty="0" smtClean="0">
                <a:solidFill>
                  <a:schemeClr val="bg1"/>
                </a:solidFill>
                <a:latin typeface="T-Star Pro" panose="00000500000000000000" pitchFamily="50" charset="0"/>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de-DE" sz="3000" b="1">
                <a:latin typeface="T-Star Pro" panose="00000500000000000000" pitchFamily="50" charset="0"/>
                <a:ea typeface="Corbel" charset="0"/>
                <a:cs typeface="Corbel" charset="0"/>
              </a:rPr>
              <a:t>This is the the headline space in max. two lines:</a:t>
            </a:r>
            <a:br>
              <a:rPr lang="de-DE" sz="3000" b="1">
                <a:latin typeface="T-Star Pro" panose="00000500000000000000" pitchFamily="50" charset="0"/>
                <a:ea typeface="Corbel" charset="0"/>
                <a:cs typeface="Corbel" charset="0"/>
              </a:rPr>
            </a:br>
            <a:r>
              <a:rPr lang="de-DE" sz="3000" b="1">
                <a:latin typeface="T-Star Pro" panose="00000500000000000000" pitchFamily="50" charset="0"/>
                <a:ea typeface="Corbel" charset="0"/>
                <a:cs typeface="Corbel" charset="0"/>
              </a:rPr>
              <a:t>T-Star Pro Bold 30 pt. </a:t>
            </a:r>
            <a:r>
              <a:rPr lang="en-US"/>
              <a:t>Click to edit</a:t>
            </a:r>
            <a:endParaRPr lang="es-MX"/>
          </a:p>
        </p:txBody>
      </p:sp>
    </p:spTree>
    <p:extLst>
      <p:ext uri="{BB962C8B-B14F-4D97-AF65-F5344CB8AC3E}">
        <p14:creationId xmlns:p14="http://schemas.microsoft.com/office/powerpoint/2010/main" val="1291712372"/>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content grid_Whit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algn="r">
              <a:defRPr/>
            </a:pPr>
            <a:r>
              <a:rPr sz="900">
                <a:solidFill>
                  <a:srgbClr val="19213C"/>
                </a:solidFill>
                <a:latin typeface="T-Star Pro Normal" charset="0"/>
              </a:rPr>
              <a:t>© symanto</a:t>
            </a:r>
          </a:p>
        </p:txBody>
      </p:sp>
      <p:sp>
        <p:nvSpPr>
          <p:cNvPr id="3" name="Slide Number Placeholder 2">
            <a:extLst>
              <a:ext uri="{FF2B5EF4-FFF2-40B4-BE49-F238E27FC236}">
                <a16:creationId xmlns:a16="http://schemas.microsoft.com/office/drawing/2014/main" id="{AA4DE179-5C39-4A23-AC87-98B2044D23AA}"/>
              </a:ext>
            </a:extLst>
          </p:cNvPr>
          <p:cNvSpPr>
            <a:spLocks noGrp="1"/>
          </p:cNvSpPr>
          <p:nvPr>
            <p:ph type="sldNum" sz="quarter" idx="10"/>
          </p:nvPr>
        </p:nvSpPr>
        <p:spPr/>
        <p:txBody>
          <a:bodyPr/>
          <a:lstStyle/>
          <a:p>
            <a:fld id="{2D9F4649-7E9D-AC4E-A60E-AA27E79591C9}" type="slidenum">
              <a:rPr lang="de-DE" smtClean="0"/>
              <a:pPr/>
              <a:t>‹Nr.›</a:t>
            </a:fld>
            <a:endParaRPr lang="de-DE"/>
          </a:p>
        </p:txBody>
      </p:sp>
    </p:spTree>
    <p:extLst>
      <p:ext uri="{BB962C8B-B14F-4D97-AF65-F5344CB8AC3E}">
        <p14:creationId xmlns:p14="http://schemas.microsoft.com/office/powerpoint/2010/main" val="2863463944"/>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content grid Darkblue">
    <p:bg>
      <p:bgPr>
        <a:solidFill>
          <a:schemeClr val="tx1"/>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5"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a:t>
            </a:r>
            <a:r>
              <a:rPr lang="de-DE" sz="900" b="0" i="0" kern="1200" err="1">
                <a:solidFill>
                  <a:schemeClr val="bg2"/>
                </a:solidFill>
                <a:effectLst/>
                <a:latin typeface="T-Star Pro" panose="00000500000000000000" pitchFamily="50" charset="0"/>
                <a:ea typeface="Corbel" charset="0"/>
                <a:cs typeface="Corbel" charset="0"/>
              </a:rPr>
              <a:t>s</a:t>
            </a:r>
            <a:r>
              <a:rPr lang="de-DE" sz="900" b="0" err="1">
                <a:solidFill>
                  <a:schemeClr val="bg2"/>
                </a:solidFill>
                <a:latin typeface="T-Star Pro" panose="00000500000000000000" pitchFamily="50" charset="0"/>
              </a:rPr>
              <a:t>ymanto</a:t>
            </a:r>
            <a:endParaRPr lang="de-DE" sz="900" b="0">
              <a:solidFill>
                <a:schemeClr val="bg2"/>
              </a:solidFill>
              <a:latin typeface="T-Star Pro" panose="00000500000000000000" pitchFamily="50" charset="0"/>
            </a:endParaRPr>
          </a:p>
        </p:txBody>
      </p:sp>
    </p:spTree>
    <p:extLst>
      <p:ext uri="{BB962C8B-B14F-4D97-AF65-F5344CB8AC3E}">
        <p14:creationId xmlns:p14="http://schemas.microsoft.com/office/powerpoint/2010/main" val="2290463132"/>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_content grid Min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BB13662-6CFF-4B1F-BEBA-CC381FEB1E4C}"/>
              </a:ext>
            </a:extLst>
          </p:cNvPr>
          <p:cNvSpPr/>
          <p:nvPr/>
        </p:nvSpPr>
        <p:spPr>
          <a:xfrm>
            <a:off x="0" y="0"/>
            <a:ext cx="12192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de-DE">
              <a:solidFill>
                <a:srgbClr val="F5F5F5"/>
              </a:solidFill>
            </a:endParaRPr>
          </a:p>
        </p:txBody>
      </p:sp>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7"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5" name="Text Placeholder 4">
            <a:extLst>
              <a:ext uri="{FF2B5EF4-FFF2-40B4-BE49-F238E27FC236}">
                <a16:creationId xmlns:a16="http://schemas.microsoft.com/office/drawing/2014/main" id="{714AD468-CAA4-49BD-AC3F-B8919AC9CEB5}"/>
              </a:ext>
            </a:extLst>
          </p:cNvPr>
          <p:cNvSpPr>
            <a:spLocks noGrp="1"/>
          </p:cNvSpPr>
          <p:nvPr>
            <p:ph type="body" sz="quarter" idx="13" hasCustomPrompt="1"/>
          </p:nvPr>
        </p:nvSpPr>
        <p:spPr>
          <a:xfrm>
            <a:off x="532967" y="2723949"/>
            <a:ext cx="8036069" cy="914400"/>
          </a:xfrm>
          <a:prstGeom prst="rect">
            <a:avLst/>
          </a:prstGeom>
        </p:spPr>
        <p:txBody>
          <a:bodyPr anchor="ctr"/>
          <a:lstStyle>
            <a:lvl1pPr marL="0" indent="0">
              <a:buNone/>
              <a:defRPr sz="4400" b="1">
                <a:solidFill>
                  <a:schemeClr val="bg1"/>
                </a:solidFill>
              </a:defRPr>
            </a:lvl1pPr>
            <a:lvl2pPr marL="457200" indent="0">
              <a:buNone/>
              <a:defRPr/>
            </a:lvl2pPr>
          </a:lstStyle>
          <a:p>
            <a:pPr lvl="0"/>
            <a:r>
              <a:rPr lang="en-US"/>
              <a:t>Title</a:t>
            </a:r>
          </a:p>
        </p:txBody>
      </p:sp>
    </p:spTree>
    <p:extLst>
      <p:ext uri="{BB962C8B-B14F-4D97-AF65-F5344CB8AC3E}">
        <p14:creationId xmlns:p14="http://schemas.microsoft.com/office/powerpoint/2010/main" val="1133962070"/>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E31F-44BC-44E8-9D01-6CD07B4156FA}"/>
              </a:ext>
            </a:extLst>
          </p:cNvPr>
          <p:cNvSpPr>
            <a:spLocks noGrp="1"/>
          </p:cNvSpPr>
          <p:nvPr>
            <p:ph type="title"/>
          </p:nvPr>
        </p:nvSpPr>
        <p:spPr>
          <a:xfrm>
            <a:off x="832339" y="1709739"/>
            <a:ext cx="10515600"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01F6B4A2-1EF6-4B2C-914A-E7E69CD1C658}"/>
              </a:ext>
            </a:extLst>
          </p:cNvPr>
          <p:cNvSpPr>
            <a:spLocks noGrp="1"/>
          </p:cNvSpPr>
          <p:nvPr>
            <p:ph type="body" idx="1"/>
          </p:nvPr>
        </p:nvSpPr>
        <p:spPr>
          <a:xfrm>
            <a:off x="832339"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C2126-E9EE-416D-8C16-A45D31099EC5}"/>
              </a:ext>
            </a:extLst>
          </p:cNvPr>
          <p:cNvSpPr>
            <a:spLocks noGrp="1"/>
          </p:cNvSpPr>
          <p:nvPr>
            <p:ph type="dt" sz="half" idx="10"/>
          </p:nvPr>
        </p:nvSpPr>
        <p:spPr/>
        <p:txBody>
          <a:bodyPr/>
          <a:lstStyle/>
          <a:p>
            <a:fld id="{592307B7-41C8-4B2F-9517-6CE4A652FE56}" type="datetimeFigureOut">
              <a:rPr lang="en-US" smtClean="0"/>
              <a:t>6/4/2024</a:t>
            </a:fld>
            <a:endParaRPr lang="en-US"/>
          </a:p>
        </p:txBody>
      </p:sp>
      <p:sp>
        <p:nvSpPr>
          <p:cNvPr id="5" name="Footer Placeholder 4">
            <a:extLst>
              <a:ext uri="{FF2B5EF4-FFF2-40B4-BE49-F238E27FC236}">
                <a16:creationId xmlns:a16="http://schemas.microsoft.com/office/drawing/2014/main" id="{89726074-1F6D-4460-940D-B669BE7F5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39D50-F688-4667-B34F-376B11408CAA}"/>
              </a:ext>
            </a:extLst>
          </p:cNvPr>
          <p:cNvSpPr>
            <a:spLocks noGrp="1"/>
          </p:cNvSpPr>
          <p:nvPr>
            <p:ph type="sldNum" sz="quarter" idx="12"/>
          </p:nvPr>
        </p:nvSpPr>
        <p:spPr/>
        <p:txBody>
          <a:bodyPr/>
          <a:lstStyle/>
          <a:p>
            <a:fld id="{D9064C2D-1636-4312-A74F-BA70C5F5DFCA}" type="slidenum">
              <a:rPr lang="en-US" smtClean="0"/>
              <a:t>‹Nr.›</a:t>
            </a:fld>
            <a:endParaRPr lang="en-US"/>
          </a:p>
        </p:txBody>
      </p:sp>
    </p:spTree>
    <p:extLst>
      <p:ext uri="{BB962C8B-B14F-4D97-AF65-F5344CB8AC3E}">
        <p14:creationId xmlns:p14="http://schemas.microsoft.com/office/powerpoint/2010/main" val="21019392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4_content grid Re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BB13662-6CFF-4B1F-BEBA-CC381FEB1E4C}"/>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de-DE">
              <a:solidFill>
                <a:srgbClr val="F5F5F5"/>
              </a:solidFill>
            </a:endParaRPr>
          </a:p>
        </p:txBody>
      </p:sp>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7"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
        <p:nvSpPr>
          <p:cNvPr id="8" name="Text Placeholder 4">
            <a:extLst>
              <a:ext uri="{FF2B5EF4-FFF2-40B4-BE49-F238E27FC236}">
                <a16:creationId xmlns:a16="http://schemas.microsoft.com/office/drawing/2014/main" id="{F090E2E3-EC31-4A02-9B6A-4EEC891FA6C0}"/>
              </a:ext>
            </a:extLst>
          </p:cNvPr>
          <p:cNvSpPr>
            <a:spLocks noGrp="1"/>
          </p:cNvSpPr>
          <p:nvPr>
            <p:ph type="body" sz="quarter" idx="13" hasCustomPrompt="1"/>
          </p:nvPr>
        </p:nvSpPr>
        <p:spPr>
          <a:xfrm>
            <a:off x="532967" y="2723949"/>
            <a:ext cx="8036069" cy="914400"/>
          </a:xfrm>
          <a:prstGeom prst="rect">
            <a:avLst/>
          </a:prstGeom>
        </p:spPr>
        <p:txBody>
          <a:bodyPr anchor="ctr"/>
          <a:lstStyle>
            <a:lvl1pPr marL="0" indent="0">
              <a:buNone/>
              <a:defRPr sz="4400" b="1">
                <a:solidFill>
                  <a:schemeClr val="bg1"/>
                </a:solidFill>
              </a:defRPr>
            </a:lvl1pPr>
            <a:lvl2pPr marL="457200" indent="0">
              <a:buNone/>
              <a:defRPr/>
            </a:lvl2pPr>
          </a:lstStyle>
          <a:p>
            <a:pPr lvl="0"/>
            <a:r>
              <a:rPr lang="en-US"/>
              <a:t>Title</a:t>
            </a:r>
          </a:p>
        </p:txBody>
      </p:sp>
    </p:spTree>
    <p:extLst>
      <p:ext uri="{BB962C8B-B14F-4D97-AF65-F5344CB8AC3E}">
        <p14:creationId xmlns:p14="http://schemas.microsoft.com/office/powerpoint/2010/main" val="83547171"/>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ymanto Intro Animation 1">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6AACA7E-0FA3-4767-A263-8772D2894AB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38562" y="2733675"/>
            <a:ext cx="4714875" cy="1390650"/>
          </a:xfrm>
          <a:prstGeom prst="rect">
            <a:avLst/>
          </a:prstGeom>
        </p:spPr>
      </p:pic>
    </p:spTree>
    <p:extLst>
      <p:ext uri="{BB962C8B-B14F-4D97-AF65-F5344CB8AC3E}">
        <p14:creationId xmlns:p14="http://schemas.microsoft.com/office/powerpoint/2010/main" val="3008980940"/>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ymanto Intro Animation 2">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7AD8952C-B841-4097-9047-D465E4CDE94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654"/>
            <a:ext cx="12191999" cy="6859654"/>
          </a:xfrm>
          <a:prstGeom prst="rect">
            <a:avLst/>
          </a:prstGeom>
        </p:spPr>
      </p:pic>
      <p:pic>
        <p:nvPicPr>
          <p:cNvPr id="3" name="Graphic 2">
            <a:extLst>
              <a:ext uri="{FF2B5EF4-FFF2-40B4-BE49-F238E27FC236}">
                <a16:creationId xmlns:a16="http://schemas.microsoft.com/office/drawing/2014/main" id="{F46586AC-8E3F-401A-9FAA-897F041DF6D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38562" y="2733675"/>
            <a:ext cx="4714875" cy="1390650"/>
          </a:xfrm>
          <a:prstGeom prst="rect">
            <a:avLst/>
          </a:prstGeom>
        </p:spPr>
      </p:pic>
    </p:spTree>
    <p:extLst>
      <p:ext uri="{BB962C8B-B14F-4D97-AF65-F5344CB8AC3E}">
        <p14:creationId xmlns:p14="http://schemas.microsoft.com/office/powerpoint/2010/main" val="1372649748"/>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Symanto Intro Animation 2">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7AD8952C-B841-4097-9047-D465E4CDE94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654"/>
            <a:ext cx="12191999" cy="6859654"/>
          </a:xfrm>
          <a:prstGeom prst="rect">
            <a:avLst/>
          </a:prstGeom>
        </p:spPr>
      </p:pic>
    </p:spTree>
    <p:extLst>
      <p:ext uri="{BB962C8B-B14F-4D97-AF65-F5344CB8AC3E}">
        <p14:creationId xmlns:p14="http://schemas.microsoft.com/office/powerpoint/2010/main" val="4107774989"/>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3_content grid_Whit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334963" y="333376"/>
            <a:ext cx="591903" cy="85323"/>
          </a:xfrm>
          <a:prstGeom prst="rect">
            <a:avLst/>
          </a:prstGeom>
        </p:spPr>
        <p:txBody>
          <a:bodyPr lIns="0" tIns="0" rIns="0" bIns="0" anchor="ctr" anchorCtr="0"/>
          <a:lstStyle>
            <a:lvl1pPr algn="l">
              <a:defRPr sz="900" b="0" i="0">
                <a:solidFill>
                  <a:schemeClr val="tx1"/>
                </a:solidFill>
                <a:latin typeface="T-Star Pro" panose="00000500000000000000" pitchFamily="50" charset="0"/>
                <a:ea typeface="T-Star Pro" panose="00000500000000000000" pitchFamily="50" charset="0"/>
                <a:cs typeface="T-Star Pro" panose="00000500000000000000" pitchFamily="50" charset="0"/>
              </a:defRPr>
            </a:lvl1pPr>
          </a:lstStyle>
          <a:p>
            <a:fld id="{2D9F4649-7E9D-AC4E-A60E-AA27E79591C9}" type="slidenum">
              <a:rPr lang="de-DE" smtClean="0"/>
              <a:pPr/>
              <a:t>‹Nr.›</a:t>
            </a:fld>
            <a:endParaRPr lang="de-DE"/>
          </a:p>
        </p:txBody>
      </p:sp>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16"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tx1"/>
                </a:solidFill>
                <a:effectLst/>
                <a:latin typeface="T-Star Pro" panose="00000500000000000000" pitchFamily="50" charset="0"/>
                <a:ea typeface="Corbel" charset="0"/>
                <a:cs typeface="Corbel" charset="0"/>
              </a:rPr>
              <a:t>© s</a:t>
            </a:r>
            <a:r>
              <a:rPr lang="de-DE" sz="900" b="0">
                <a:latin typeface="T-Star Pro" panose="00000500000000000000" pitchFamily="50" charset="0"/>
              </a:rPr>
              <a:t>ymanto</a:t>
            </a:r>
          </a:p>
        </p:txBody>
      </p:sp>
      <p:sp>
        <p:nvSpPr>
          <p:cNvPr id="15" name="Text Placeholder 10"/>
          <p:cNvSpPr>
            <a:spLocks noGrp="1"/>
          </p:cNvSpPr>
          <p:nvPr>
            <p:ph type="body" sz="quarter" idx="13" hasCustomPrompt="1"/>
          </p:nvPr>
        </p:nvSpPr>
        <p:spPr>
          <a:xfrm>
            <a:off x="247649" y="887383"/>
            <a:ext cx="11390313" cy="72178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3000" b="1" kern="1200" baseline="0" dirty="0" smtClean="0">
                <a:solidFill>
                  <a:schemeClr val="tx1"/>
                </a:solidFill>
                <a:latin typeface="T-Star Pro" panose="00000500000000000000" pitchFamily="50" charset="0"/>
                <a:ea typeface="Corbel" charset="0"/>
                <a:cs typeface="Corbel" charset="0"/>
              </a:defRPr>
            </a:lvl1pPr>
            <a:lvl2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2pPr>
            <a:lvl3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3pPr>
            <a:lvl4pPr marL="0" indent="0" algn="l" defTabSz="914400" rtl="0" eaLnBrk="1" latinLnBrk="0" hangingPunct="1">
              <a:lnSpc>
                <a:spcPct val="90000"/>
              </a:lnSpc>
              <a:spcBef>
                <a:spcPct val="0"/>
              </a:spcBef>
              <a:buNone/>
              <a:defRPr lang="en-US" sz="3000" b="1" kern="1200" dirty="0" smtClean="0">
                <a:solidFill>
                  <a:schemeClr val="tx1"/>
                </a:solidFill>
                <a:latin typeface="T-Star Pro" panose="00000500000000000000" pitchFamily="50" charset="0"/>
                <a:ea typeface="Corbel" charset="0"/>
                <a:cs typeface="Corbel" charset="0"/>
              </a:defRPr>
            </a:lvl4pPr>
            <a:lvl5pPr marL="0" indent="0" algn="l" defTabSz="914400" rtl="0" eaLnBrk="1" latinLnBrk="0" hangingPunct="1">
              <a:lnSpc>
                <a:spcPct val="90000"/>
              </a:lnSpc>
              <a:spcBef>
                <a:spcPct val="0"/>
              </a:spcBef>
              <a:buNone/>
              <a:defRPr lang="es-MX" sz="3000" b="1" kern="1200" dirty="0">
                <a:solidFill>
                  <a:schemeClr val="tx1"/>
                </a:solidFill>
                <a:latin typeface="T-Star Pro" panose="00000500000000000000" pitchFamily="50" charset="0"/>
                <a:ea typeface="Corbel" charset="0"/>
                <a:cs typeface="Corbel" charset="0"/>
              </a:defRPr>
            </a:lvl5pPr>
          </a:lstStyle>
          <a:p>
            <a:pPr marL="0" marR="0" lvl="0" indent="0" algn="l" defTabSz="914400" rtl="0" eaLnBrk="1" fontAlgn="auto" latinLnBrk="0" hangingPunct="1">
              <a:lnSpc>
                <a:spcPct val="90000"/>
              </a:lnSpc>
              <a:spcBef>
                <a:spcPct val="0"/>
              </a:spcBef>
              <a:spcAft>
                <a:spcPts val="0"/>
              </a:spcAft>
              <a:buClrTx/>
              <a:buSzTx/>
              <a:buFont typeface="Arial"/>
              <a:buNone/>
              <a:tabLst/>
              <a:defRPr/>
            </a:pPr>
            <a:r>
              <a:rPr lang="de-DE" sz="3000" b="1">
                <a:latin typeface="T-Star Pro" panose="00000500000000000000" pitchFamily="50" charset="0"/>
                <a:ea typeface="Corbel" charset="0"/>
                <a:cs typeface="Corbel" charset="0"/>
              </a:rPr>
              <a:t>This is the the headline space in max. two lines:</a:t>
            </a:r>
            <a:br>
              <a:rPr lang="de-DE" sz="3000" b="1">
                <a:latin typeface="T-Star Pro" panose="00000500000000000000" pitchFamily="50" charset="0"/>
                <a:ea typeface="Corbel" charset="0"/>
                <a:cs typeface="Corbel" charset="0"/>
              </a:rPr>
            </a:br>
            <a:r>
              <a:rPr lang="de-DE" sz="3000" b="1">
                <a:latin typeface="T-Star Pro" panose="00000500000000000000" pitchFamily="50" charset="0"/>
                <a:ea typeface="Corbel" charset="0"/>
                <a:cs typeface="Corbel" charset="0"/>
              </a:rPr>
              <a:t>T-Star Pro Bold 30 pt. </a:t>
            </a:r>
            <a:r>
              <a:rPr lang="en-US"/>
              <a:t>Click to edit</a:t>
            </a:r>
            <a:endParaRPr lang="es-MX"/>
          </a:p>
        </p:txBody>
      </p:sp>
      <p:sp>
        <p:nvSpPr>
          <p:cNvPr id="29" name="Content Placeholder 28"/>
          <p:cNvSpPr>
            <a:spLocks noGrp="1"/>
          </p:cNvSpPr>
          <p:nvPr>
            <p:ph sz="quarter" idx="14" hasCustomPrompt="1"/>
          </p:nvPr>
        </p:nvSpPr>
        <p:spPr>
          <a:xfrm>
            <a:off x="247650" y="3134767"/>
            <a:ext cx="11390314" cy="3210470"/>
          </a:xfrm>
          <a:prstGeom prst="rect">
            <a:avLst/>
          </a:prstGeom>
        </p:spPr>
        <p:txBody>
          <a:bodyPr/>
          <a:lstStyle>
            <a:lvl1pPr marL="0" indent="0">
              <a:buNone/>
              <a:defRPr sz="1400">
                <a:latin typeface="+mj-lt"/>
              </a:defRPr>
            </a:lvl1pPr>
          </a:lstStyle>
          <a:p>
            <a:pPr>
              <a:lnSpc>
                <a:spcPct val="100000"/>
              </a:lnSpc>
              <a:spcBef>
                <a:spcPts val="0"/>
              </a:spcBef>
            </a:pPr>
            <a:r>
              <a:rPr lang="de-DE" sz="1400">
                <a:latin typeface="T-Star Pro" panose="00000500000000000000" pitchFamily="50" charset="0"/>
                <a:ea typeface="Corbel" charset="0"/>
                <a:cs typeface="Corbel" charset="0"/>
              </a:rPr>
              <a:t>Click to edit your text in T-Star Pro Regular 14 pt.</a:t>
            </a:r>
          </a:p>
          <a:p>
            <a:pPr lvl="0"/>
            <a:endParaRPr lang="es-MX"/>
          </a:p>
        </p:txBody>
      </p:sp>
      <p:sp>
        <p:nvSpPr>
          <p:cNvPr id="35" name="Text Placeholder 33"/>
          <p:cNvSpPr>
            <a:spLocks noGrp="1"/>
          </p:cNvSpPr>
          <p:nvPr>
            <p:ph type="body" sz="quarter" idx="16" hasCustomPrompt="1"/>
          </p:nvPr>
        </p:nvSpPr>
        <p:spPr>
          <a:xfrm>
            <a:off x="247650" y="2697163"/>
            <a:ext cx="11390313" cy="438150"/>
          </a:xfrm>
          <a:prstGeom prst="rect">
            <a:avLst/>
          </a:prstGeom>
        </p:spPr>
        <p:txBody>
          <a:bodyPr/>
          <a:lstStyle>
            <a:lvl1pPr marL="0" indent="0">
              <a:buNone/>
              <a:defRPr sz="1400" b="1" baseline="0"/>
            </a:lvl1pPr>
          </a:lstStyle>
          <a:p>
            <a:pPr lvl="0"/>
            <a:r>
              <a:rPr lang="de-DE"/>
              <a:t>One-column-layout: Subheadline T-Star Pro Bold 14 pt. Click to edit.</a:t>
            </a:r>
            <a:endParaRPr lang="es-MX"/>
          </a:p>
        </p:txBody>
      </p:sp>
    </p:spTree>
    <p:extLst>
      <p:ext uri="{BB962C8B-B14F-4D97-AF65-F5344CB8AC3E}">
        <p14:creationId xmlns:p14="http://schemas.microsoft.com/office/powerpoint/2010/main" val="4197040134"/>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5_content grid Darkblue">
    <p:bg>
      <p:bgPr>
        <a:solidFill>
          <a:schemeClr val="bg1">
            <a:lumMod val="10000"/>
          </a:schemeClr>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5"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Tree>
    <p:extLst>
      <p:ext uri="{BB962C8B-B14F-4D97-AF65-F5344CB8AC3E}">
        <p14:creationId xmlns:p14="http://schemas.microsoft.com/office/powerpoint/2010/main" val="566013717"/>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6_content grid Darkblue">
    <p:bg>
      <p:bgPr>
        <a:solidFill>
          <a:srgbClr val="09121C"/>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7088C45E-941D-4644-B5BB-7A04AEF3D30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7279" y="265690"/>
            <a:ext cx="1669759" cy="448643"/>
          </a:xfrm>
          <a:prstGeom prst="rect">
            <a:avLst/>
          </a:prstGeom>
        </p:spPr>
      </p:pic>
      <p:sp>
        <p:nvSpPr>
          <p:cNvPr id="5" name="Fußzeilenplatzhalter 25">
            <a:extLst>
              <a:ext uri="{FF2B5EF4-FFF2-40B4-BE49-F238E27FC236}">
                <a16:creationId xmlns:a16="http://schemas.microsoft.com/office/drawing/2014/main" id="{AB9F678C-A7CA-4024-9716-CF90C3BB8045}"/>
              </a:ext>
            </a:extLst>
          </p:cNvPr>
          <p:cNvSpPr txBox="1">
            <a:spLocks/>
          </p:cNvSpPr>
          <p:nvPr/>
        </p:nvSpPr>
        <p:spPr>
          <a:xfrm>
            <a:off x="9779109" y="6609231"/>
            <a:ext cx="2076450" cy="93589"/>
          </a:xfrm>
          <a:prstGeom prst="rect">
            <a:avLst/>
          </a:prstGeom>
        </p:spPr>
        <p:txBody>
          <a:bodyPr vert="horz" lIns="0" tIns="0" rIns="0" bIns="0" rtlCol="0" anchor="b" anchorCtr="0"/>
          <a:lstStyle>
            <a:defPPr>
              <a:defRPr lang="de-DE"/>
            </a:defPPr>
            <a:lvl1pPr marL="0" algn="ctr" defTabSz="914312" rtl="0" eaLnBrk="1" latinLnBrk="0" hangingPunct="1">
              <a:defRPr lang="de-DE" sz="700" kern="1200" smtClean="0">
                <a:solidFill>
                  <a:schemeClr val="tx1"/>
                </a:solidFill>
                <a:effectLst/>
                <a:latin typeface="Corbel" charset="0"/>
                <a:ea typeface="Corbel" charset="0"/>
                <a:cs typeface="Corbel" charset="0"/>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4"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1" algn="l" defTabSz="914312" rtl="0" eaLnBrk="1" latinLnBrk="0" hangingPunct="1">
              <a:defRPr sz="1800" kern="1200">
                <a:solidFill>
                  <a:schemeClr val="tx1"/>
                </a:solidFill>
                <a:latin typeface="+mn-lt"/>
                <a:ea typeface="+mn-ea"/>
                <a:cs typeface="+mn-cs"/>
              </a:defRPr>
            </a:lvl8pPr>
            <a:lvl9pPr marL="3657247" algn="l" defTabSz="914312" rtl="0" eaLnBrk="1" latinLnBrk="0" hangingPunct="1">
              <a:defRPr sz="1800" kern="1200">
                <a:solidFill>
                  <a:schemeClr val="tx1"/>
                </a:solidFill>
                <a:latin typeface="+mn-lt"/>
                <a:ea typeface="+mn-ea"/>
                <a:cs typeface="+mn-cs"/>
              </a:defRPr>
            </a:lvl9pPr>
          </a:lstStyle>
          <a:p>
            <a:pPr marL="0" marR="0" lvl="0" indent="0" algn="r" defTabSz="914312" rtl="0" eaLnBrk="1" fontAlgn="auto" latinLnBrk="0" hangingPunct="1">
              <a:lnSpc>
                <a:spcPct val="100000"/>
              </a:lnSpc>
              <a:spcBef>
                <a:spcPts val="0"/>
              </a:spcBef>
              <a:spcAft>
                <a:spcPts val="0"/>
              </a:spcAft>
              <a:buClrTx/>
              <a:buSzTx/>
              <a:buFontTx/>
              <a:buNone/>
              <a:tabLst/>
              <a:defRPr/>
            </a:pPr>
            <a:r>
              <a:rPr lang="de-DE" sz="900" b="0" i="0" kern="1200">
                <a:solidFill>
                  <a:schemeClr val="bg2"/>
                </a:solidFill>
                <a:effectLst/>
                <a:latin typeface="T-Star Pro" panose="00000500000000000000" pitchFamily="50" charset="0"/>
                <a:ea typeface="Corbel" charset="0"/>
                <a:cs typeface="Corbel" charset="0"/>
              </a:rPr>
              <a:t>© s</a:t>
            </a:r>
            <a:r>
              <a:rPr lang="de-DE" sz="900" b="0">
                <a:solidFill>
                  <a:schemeClr val="bg2"/>
                </a:solidFill>
                <a:latin typeface="T-Star Pro" panose="00000500000000000000" pitchFamily="50" charset="0"/>
              </a:rPr>
              <a:t>ymanto</a:t>
            </a:r>
          </a:p>
        </p:txBody>
      </p:sp>
    </p:spTree>
    <p:extLst>
      <p:ext uri="{BB962C8B-B14F-4D97-AF65-F5344CB8AC3E}">
        <p14:creationId xmlns:p14="http://schemas.microsoft.com/office/powerpoint/2010/main" val="2012239580"/>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8_content grid Dark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569093"/>
      </p:ext>
    </p:extLst>
  </p:cSld>
  <p:clrMapOvr>
    <a:masterClrMapping/>
  </p:clrMapOvr>
  <p:transition spd="slow">
    <p:push dir="u"/>
  </p:transition>
  <p:extLst>
    <p:ext uri="{DCECCB84-F9BA-43D5-87BE-67443E8EF086}">
      <p15:sldGuideLst xmlns:p15="http://schemas.microsoft.com/office/powerpoint/2012/main">
        <p15:guide id="1" orient="horz" pos="4201">
          <p15:clr>
            <a:srgbClr val="FBAE40"/>
          </p15:clr>
        </p15:guide>
        <p15:guide id="2" pos="7469">
          <p15:clr>
            <a:srgbClr val="FBAE40"/>
          </p15:clr>
        </p15:guide>
        <p15:guide id="3" pos="211">
          <p15:clr>
            <a:srgbClr val="FBAE40"/>
          </p15:clr>
        </p15:guide>
        <p15:guide id="4" pos="2547">
          <p15:clr>
            <a:srgbClr val="FBAE40"/>
          </p15:clr>
        </p15:guide>
        <p15:guide id="5" pos="2683">
          <p15:clr>
            <a:srgbClr val="FBAE40"/>
          </p15:clr>
        </p15:guide>
        <p15:guide id="6" pos="4997">
          <p15:clr>
            <a:srgbClr val="FBAE40"/>
          </p15:clr>
        </p15:guide>
        <p15:guide id="7" pos="5133">
          <p15:clr>
            <a:srgbClr val="FBAE40"/>
          </p15:clr>
        </p15:guide>
        <p15:guide id="8" orient="horz" pos="210">
          <p15:clr>
            <a:srgbClr val="FBAE40"/>
          </p15:clr>
        </p15:guide>
        <p15:guide id="9" orient="horz" pos="640">
          <p15:clr>
            <a:srgbClr val="FBAE40"/>
          </p15:clr>
        </p15:guide>
        <p15:guide id="10" orient="horz" pos="1049">
          <p15:clr>
            <a:srgbClr val="FBAE40"/>
          </p15:clr>
        </p15:guide>
        <p15:guide id="11" orient="horz" pos="1230">
          <p15:clr>
            <a:srgbClr val="FBAE40"/>
          </p15:clr>
        </p15:guide>
        <p15:guide id="12" orient="horz" pos="399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0999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2BF8BE0-1409-4D4C-AF4D-F4257A9ACE5C}"/>
              </a:ext>
            </a:extLst>
          </p:cNvPr>
          <p:cNvPicPr>
            <a:picLocks noChangeAspect="1"/>
          </p:cNvPicPr>
          <p:nvPr userDrawn="1"/>
        </p:nvPicPr>
        <p:blipFill rotWithShape="1">
          <a:blip r:embed="rId2"/>
          <a:srcRect t="1801" r="2931" b="2640"/>
          <a:stretch/>
        </p:blipFill>
        <p:spPr>
          <a:xfrm>
            <a:off x="6093040" y="0"/>
            <a:ext cx="6093039" cy="6858000"/>
          </a:xfrm>
          <a:prstGeom prst="rect">
            <a:avLst/>
          </a:prstGeom>
        </p:spPr>
      </p:pic>
      <p:sp>
        <p:nvSpPr>
          <p:cNvPr id="8" name="Rectangle 15">
            <a:extLst>
              <a:ext uri="{FF2B5EF4-FFF2-40B4-BE49-F238E27FC236}">
                <a16:creationId xmlns:a16="http://schemas.microsoft.com/office/drawing/2014/main" id="{DC632537-143B-463F-8A46-DD16738A1686}"/>
              </a:ext>
            </a:extLst>
          </p:cNvPr>
          <p:cNvSpPr/>
          <p:nvPr userDrawn="1"/>
        </p:nvSpPr>
        <p:spPr>
          <a:xfrm>
            <a:off x="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13">
            <a:extLst>
              <a:ext uri="{FF2B5EF4-FFF2-40B4-BE49-F238E27FC236}">
                <a16:creationId xmlns:a16="http://schemas.microsoft.com/office/drawing/2014/main" id="{E8FA50FA-7982-4ACC-B565-AB93A104055C}"/>
              </a:ext>
            </a:extLst>
          </p:cNvPr>
          <p:cNvSpPr txBox="1"/>
          <p:nvPr userDrawn="1"/>
        </p:nvSpPr>
        <p:spPr>
          <a:xfrm>
            <a:off x="416521" y="2627790"/>
            <a:ext cx="3691929" cy="338554"/>
          </a:xfrm>
          <a:prstGeom prst="rect">
            <a:avLst/>
          </a:prstGeom>
          <a:noFill/>
        </p:spPr>
        <p:txBody>
          <a:bodyPr wrap="square" rtlCol="0">
            <a:spAutoFit/>
          </a:bodyPr>
          <a:lstStyle/>
          <a:p>
            <a:r>
              <a:rPr lang="en-ID" sz="1600" b="1" spc="300">
                <a:solidFill>
                  <a:srgbClr val="E63250"/>
                </a:solidFill>
                <a:latin typeface="Courier" pitchFamily="2" charset="0"/>
                <a:ea typeface="Verdana" panose="020B0604030504040204" pitchFamily="34" charset="0"/>
                <a:cs typeface="Verdana" panose="020B0604030504040204" pitchFamily="34" charset="0"/>
              </a:rPr>
              <a:t>SYMANTO PSYCHOLOGY AI</a:t>
            </a:r>
          </a:p>
        </p:txBody>
      </p:sp>
      <p:sp>
        <p:nvSpPr>
          <p:cNvPr id="11" name="TextBox 6">
            <a:extLst>
              <a:ext uri="{FF2B5EF4-FFF2-40B4-BE49-F238E27FC236}">
                <a16:creationId xmlns:a16="http://schemas.microsoft.com/office/drawing/2014/main" id="{C111CD3C-B31C-4258-AFBB-2DC4D370DD85}"/>
              </a:ext>
            </a:extLst>
          </p:cNvPr>
          <p:cNvSpPr txBox="1"/>
          <p:nvPr userDrawn="1"/>
        </p:nvSpPr>
        <p:spPr>
          <a:xfrm>
            <a:off x="3065929" y="2226833"/>
            <a:ext cx="184731" cy="369332"/>
          </a:xfrm>
          <a:prstGeom prst="rect">
            <a:avLst/>
          </a:prstGeom>
          <a:noFill/>
        </p:spPr>
        <p:txBody>
          <a:bodyPr wrap="none" rtlCol="0">
            <a:spAutoFit/>
          </a:bodyPr>
          <a:lstStyle/>
          <a:p>
            <a:endParaRPr lang="en-MK"/>
          </a:p>
        </p:txBody>
      </p:sp>
      <p:pic>
        <p:nvPicPr>
          <p:cNvPr id="12" name="Picture 10" descr="C#/.Net Developer (m/f/d) - Symanto">
            <a:extLst>
              <a:ext uri="{FF2B5EF4-FFF2-40B4-BE49-F238E27FC236}">
                <a16:creationId xmlns:a16="http://schemas.microsoft.com/office/drawing/2014/main" id="{18D77B7D-E67E-4CFE-AEEC-75650D6F617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9648" y="168165"/>
            <a:ext cx="930720" cy="275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a:extLst>
              <a:ext uri="{FF2B5EF4-FFF2-40B4-BE49-F238E27FC236}">
                <a16:creationId xmlns:a16="http://schemas.microsoft.com/office/drawing/2014/main" id="{B2A14F65-6E2A-4E58-B5A8-7731CEE38C58}"/>
              </a:ext>
            </a:extLst>
          </p:cNvPr>
          <p:cNvPicPr>
            <a:picLocks noChangeAspect="1"/>
          </p:cNvPicPr>
          <p:nvPr userDrawn="1"/>
        </p:nvPicPr>
        <p:blipFill>
          <a:blip r:embed="rId4"/>
          <a:stretch>
            <a:fillRect/>
          </a:stretch>
        </p:blipFill>
        <p:spPr>
          <a:xfrm rot="19085529">
            <a:off x="5107612" y="1650316"/>
            <a:ext cx="1970855" cy="2143133"/>
          </a:xfrm>
          <a:prstGeom prst="rect">
            <a:avLst/>
          </a:prstGeom>
        </p:spPr>
      </p:pic>
      <p:pic>
        <p:nvPicPr>
          <p:cNvPr id="14" name="Picture 3">
            <a:extLst>
              <a:ext uri="{FF2B5EF4-FFF2-40B4-BE49-F238E27FC236}">
                <a16:creationId xmlns:a16="http://schemas.microsoft.com/office/drawing/2014/main" id="{BD491FDB-167C-4D61-A3E9-E7BBE480DF7B}"/>
              </a:ext>
            </a:extLst>
          </p:cNvPr>
          <p:cNvPicPr>
            <a:picLocks noChangeAspect="1"/>
          </p:cNvPicPr>
          <p:nvPr userDrawn="1"/>
        </p:nvPicPr>
        <p:blipFill rotWithShape="1">
          <a:blip r:embed="rId5"/>
          <a:srcRect l="59342" b="59402"/>
          <a:stretch/>
        </p:blipFill>
        <p:spPr>
          <a:xfrm rot="19066144">
            <a:off x="5554572" y="5654148"/>
            <a:ext cx="1083254" cy="1183968"/>
          </a:xfrm>
          <a:prstGeom prst="rect">
            <a:avLst/>
          </a:prstGeom>
        </p:spPr>
      </p:pic>
      <p:sp>
        <p:nvSpPr>
          <p:cNvPr id="19" name="Titel 18">
            <a:extLst>
              <a:ext uri="{FF2B5EF4-FFF2-40B4-BE49-F238E27FC236}">
                <a16:creationId xmlns:a16="http://schemas.microsoft.com/office/drawing/2014/main" id="{E65C8CFF-FC36-45B2-9CEE-8485D7CC84D6}"/>
              </a:ext>
            </a:extLst>
          </p:cNvPr>
          <p:cNvSpPr>
            <a:spLocks noGrp="1"/>
          </p:cNvSpPr>
          <p:nvPr>
            <p:ph type="title" hasCustomPrompt="1"/>
          </p:nvPr>
        </p:nvSpPr>
        <p:spPr>
          <a:xfrm>
            <a:off x="416521" y="2942063"/>
            <a:ext cx="5338820" cy="1325563"/>
          </a:xfrm>
        </p:spPr>
        <p:txBody>
          <a:bodyPr>
            <a:normAutofit/>
          </a:bodyPr>
          <a:lstStyle>
            <a:lvl1pPr>
              <a:defRPr sz="3200">
                <a:solidFill>
                  <a:srgbClr val="3C4458"/>
                </a:solidFill>
                <a:latin typeface="Titillium Web Black" panose="00000A00000000000000" pitchFamily="2" charset="0"/>
              </a:defRPr>
            </a:lvl1pPr>
          </a:lstStyle>
          <a:p>
            <a:r>
              <a:rPr lang="en-ID" sz="3200" b="1">
                <a:solidFill>
                  <a:srgbClr val="3C4458"/>
                </a:solidFill>
                <a:latin typeface="Titillium Web Black" pitchFamily="2" charset="77"/>
                <a:ea typeface="Lato" panose="020F0502020204030203" pitchFamily="34" charset="0"/>
                <a:cs typeface="Lato" panose="020F0502020204030203" pitchFamily="34" charset="0"/>
              </a:rPr>
              <a:t>LOREM IPSUM DOLOR ASET IPSUM</a:t>
            </a:r>
          </a:p>
        </p:txBody>
      </p:sp>
      <p:sp>
        <p:nvSpPr>
          <p:cNvPr id="29" name="Textplatzhalter 28">
            <a:extLst>
              <a:ext uri="{FF2B5EF4-FFF2-40B4-BE49-F238E27FC236}">
                <a16:creationId xmlns:a16="http://schemas.microsoft.com/office/drawing/2014/main" id="{21E3DE64-1E4C-4088-B770-D672409157D8}"/>
              </a:ext>
            </a:extLst>
          </p:cNvPr>
          <p:cNvSpPr>
            <a:spLocks noGrp="1"/>
          </p:cNvSpPr>
          <p:nvPr>
            <p:ph type="body" sz="quarter" idx="10" hasCustomPrompt="1"/>
          </p:nvPr>
        </p:nvSpPr>
        <p:spPr>
          <a:xfrm>
            <a:off x="416521" y="6480777"/>
            <a:ext cx="4010305" cy="262024"/>
          </a:xfrm>
        </p:spPr>
        <p:txBody>
          <a:bodyPr/>
          <a:lstStyle>
            <a:lvl1pPr marL="0" indent="0">
              <a:buNone/>
              <a:defRPr lang="en-GB" sz="800" b="1" kern="1200" spc="300" dirty="0">
                <a:solidFill>
                  <a:srgbClr val="3C4458"/>
                </a:solidFill>
                <a:latin typeface="Lato"/>
                <a:ea typeface="Lato"/>
                <a:cs typeface="Lato"/>
              </a:defRPr>
            </a:lvl1pPr>
          </a:lstStyle>
          <a:p>
            <a:r>
              <a:rPr lang="en-ID" sz="800" b="1" spc="300">
                <a:solidFill>
                  <a:srgbClr val="3C4458"/>
                </a:solidFill>
                <a:latin typeface="Lato"/>
                <a:ea typeface="Lato"/>
                <a:cs typeface="Lato"/>
              </a:rPr>
              <a:t>Public data/Internal/Restricted/Confidential</a:t>
            </a:r>
            <a:endParaRPr lang="en-US" sz="800">
              <a:latin typeface="Lato"/>
              <a:ea typeface="Lato"/>
              <a:cs typeface="Lato"/>
            </a:endParaRPr>
          </a:p>
        </p:txBody>
      </p:sp>
    </p:spTree>
    <p:extLst>
      <p:ext uri="{BB962C8B-B14F-4D97-AF65-F5344CB8AC3E}">
        <p14:creationId xmlns:p14="http://schemas.microsoft.com/office/powerpoint/2010/main" val="54174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044D-8D7E-4F81-86B3-A11FC69BCA6B}"/>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39EB15-C2EF-470E-BBBA-DC4B021A3CE6}"/>
              </a:ext>
            </a:extLst>
          </p:cNvPr>
          <p:cNvSpPr>
            <a:spLocks noGrp="1"/>
          </p:cNvSpPr>
          <p:nvPr>
            <p:ph sz="half" idx="1"/>
          </p:nvPr>
        </p:nvSpPr>
        <p:spPr>
          <a:xfrm>
            <a:off x="838201" y="1825625"/>
            <a:ext cx="51640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AE25D0-B66E-4731-81AB-406309E8D5FD}"/>
              </a:ext>
            </a:extLst>
          </p:cNvPr>
          <p:cNvSpPr>
            <a:spLocks noGrp="1"/>
          </p:cNvSpPr>
          <p:nvPr>
            <p:ph sz="half" idx="2"/>
          </p:nvPr>
        </p:nvSpPr>
        <p:spPr>
          <a:xfrm>
            <a:off x="6189785" y="1825625"/>
            <a:ext cx="51640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C102A8-33E7-44D5-9EF7-67E8E209037A}"/>
              </a:ext>
            </a:extLst>
          </p:cNvPr>
          <p:cNvSpPr>
            <a:spLocks noGrp="1"/>
          </p:cNvSpPr>
          <p:nvPr>
            <p:ph type="dt" sz="half" idx="10"/>
          </p:nvPr>
        </p:nvSpPr>
        <p:spPr/>
        <p:txBody>
          <a:bodyPr/>
          <a:lstStyle/>
          <a:p>
            <a:fld id="{592307B7-41C8-4B2F-9517-6CE4A652FE56}" type="datetimeFigureOut">
              <a:rPr lang="en-US" smtClean="0"/>
              <a:t>6/4/2024</a:t>
            </a:fld>
            <a:endParaRPr lang="en-US"/>
          </a:p>
        </p:txBody>
      </p:sp>
      <p:sp>
        <p:nvSpPr>
          <p:cNvPr id="6" name="Footer Placeholder 5">
            <a:extLst>
              <a:ext uri="{FF2B5EF4-FFF2-40B4-BE49-F238E27FC236}">
                <a16:creationId xmlns:a16="http://schemas.microsoft.com/office/drawing/2014/main" id="{E7B33CB5-48C5-4820-845D-651145D1FE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C2C70-E71C-4A84-97E6-D29E5A0CDD46}"/>
              </a:ext>
            </a:extLst>
          </p:cNvPr>
          <p:cNvSpPr>
            <a:spLocks noGrp="1"/>
          </p:cNvSpPr>
          <p:nvPr>
            <p:ph type="sldNum" sz="quarter" idx="12"/>
          </p:nvPr>
        </p:nvSpPr>
        <p:spPr/>
        <p:txBody>
          <a:bodyPr/>
          <a:lstStyle/>
          <a:p>
            <a:fld id="{D9064C2D-1636-4312-A74F-BA70C5F5DFCA}" type="slidenum">
              <a:rPr lang="en-US" smtClean="0"/>
              <a:t>‹Nr.›</a:t>
            </a:fld>
            <a:endParaRPr lang="en-US"/>
          </a:p>
        </p:txBody>
      </p:sp>
    </p:spTree>
    <p:extLst>
      <p:ext uri="{BB962C8B-B14F-4D97-AF65-F5344CB8AC3E}">
        <p14:creationId xmlns:p14="http://schemas.microsoft.com/office/powerpoint/2010/main" val="6156875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Plain">
    <p:spTree>
      <p:nvGrpSpPr>
        <p:cNvPr id="1" name=""/>
        <p:cNvGrpSpPr/>
        <p:nvPr/>
      </p:nvGrpSpPr>
      <p:grpSpPr>
        <a:xfrm>
          <a:off x="0" y="0"/>
          <a:ext cx="0" cy="0"/>
          <a:chOff x="0" y="0"/>
          <a:chExt cx="0" cy="0"/>
        </a:xfrm>
      </p:grpSpPr>
      <p:cxnSp>
        <p:nvCxnSpPr>
          <p:cNvPr id="8" name="Straight Connector 16">
            <a:extLst>
              <a:ext uri="{FF2B5EF4-FFF2-40B4-BE49-F238E27FC236}">
                <a16:creationId xmlns:a16="http://schemas.microsoft.com/office/drawing/2014/main" id="{E9356BCE-E23B-4FED-9D59-5F9081B7A984}"/>
              </a:ext>
            </a:extLst>
          </p:cNvPr>
          <p:cNvCxnSpPr>
            <a:cxnSpLocks/>
          </p:cNvCxnSpPr>
          <p:nvPr userDrawn="1"/>
        </p:nvCxnSpPr>
        <p:spPr>
          <a:xfrm>
            <a:off x="1065320" y="5825009"/>
            <a:ext cx="11126680" cy="0"/>
          </a:xfrm>
          <a:prstGeom prst="line">
            <a:avLst/>
          </a:prstGeom>
          <a:ln w="19050">
            <a:solidFill>
              <a:srgbClr val="E63250"/>
            </a:solidFill>
          </a:ln>
        </p:spPr>
        <p:style>
          <a:lnRef idx="1">
            <a:schemeClr val="accent1"/>
          </a:lnRef>
          <a:fillRef idx="0">
            <a:schemeClr val="accent1"/>
          </a:fillRef>
          <a:effectRef idx="0">
            <a:schemeClr val="accent1"/>
          </a:effectRef>
          <a:fontRef idx="minor">
            <a:schemeClr val="tx1"/>
          </a:fontRef>
        </p:style>
      </p:cxnSp>
      <p:pic>
        <p:nvPicPr>
          <p:cNvPr id="9" name="Picture 10" descr="C#/.Net Developer (m/f/d) - Symanto">
            <a:extLst>
              <a:ext uri="{FF2B5EF4-FFF2-40B4-BE49-F238E27FC236}">
                <a16:creationId xmlns:a16="http://schemas.microsoft.com/office/drawing/2014/main" id="{63EC40E2-1DB3-4A72-A677-BAC0D391118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2664" y="233277"/>
            <a:ext cx="930720" cy="2755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a:extLst>
              <a:ext uri="{FF2B5EF4-FFF2-40B4-BE49-F238E27FC236}">
                <a16:creationId xmlns:a16="http://schemas.microsoft.com/office/drawing/2014/main" id="{9B20583C-2E8D-48F7-B66F-6422620C430E}"/>
              </a:ext>
            </a:extLst>
          </p:cNvPr>
          <p:cNvPicPr>
            <a:picLocks noChangeAspect="1"/>
          </p:cNvPicPr>
          <p:nvPr userDrawn="1"/>
        </p:nvPicPr>
        <p:blipFill>
          <a:blip r:embed="rId3"/>
          <a:stretch>
            <a:fillRect/>
          </a:stretch>
        </p:blipFill>
        <p:spPr>
          <a:xfrm>
            <a:off x="11206163" y="6266072"/>
            <a:ext cx="469900" cy="292100"/>
          </a:xfrm>
          <a:prstGeom prst="rect">
            <a:avLst/>
          </a:prstGeom>
        </p:spPr>
      </p:pic>
      <p:sp>
        <p:nvSpPr>
          <p:cNvPr id="12" name="Oval 7">
            <a:extLst>
              <a:ext uri="{FF2B5EF4-FFF2-40B4-BE49-F238E27FC236}">
                <a16:creationId xmlns:a16="http://schemas.microsoft.com/office/drawing/2014/main" id="{7E473266-5E54-4500-85D9-FA86E63F476C}"/>
              </a:ext>
            </a:extLst>
          </p:cNvPr>
          <p:cNvSpPr/>
          <p:nvPr userDrawn="1"/>
        </p:nvSpPr>
        <p:spPr>
          <a:xfrm>
            <a:off x="980669" y="5655676"/>
            <a:ext cx="338667" cy="338666"/>
          </a:xfrm>
          <a:prstGeom prst="ellipse">
            <a:avLst/>
          </a:prstGeom>
          <a:solidFill>
            <a:srgbClr val="E63250"/>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6" name="Textplatzhalter 15">
            <a:extLst>
              <a:ext uri="{FF2B5EF4-FFF2-40B4-BE49-F238E27FC236}">
                <a16:creationId xmlns:a16="http://schemas.microsoft.com/office/drawing/2014/main" id="{19D6FC2E-6F9F-4A13-AD22-84AFCF6A84EC}"/>
              </a:ext>
            </a:extLst>
          </p:cNvPr>
          <p:cNvSpPr>
            <a:spLocks noGrp="1"/>
          </p:cNvSpPr>
          <p:nvPr>
            <p:ph type="body" sz="quarter" idx="10" hasCustomPrompt="1"/>
          </p:nvPr>
        </p:nvSpPr>
        <p:spPr>
          <a:xfrm>
            <a:off x="1065320" y="2252530"/>
            <a:ext cx="7951410" cy="2412455"/>
          </a:xfrm>
        </p:spPr>
        <p:txBody>
          <a:bodyPr>
            <a:noAutofit/>
          </a:bodyPr>
          <a:lstStyle>
            <a:lvl1pPr marL="0" indent="0">
              <a:buNone/>
              <a:defRPr sz="7200">
                <a:blipFill>
                  <a:blip r:embed="rId4"/>
                  <a:tile tx="0" ty="0" sx="36000" sy="23000" flip="none" algn="tl"/>
                </a:blipFill>
                <a:latin typeface="Titillium Web Black" panose="00000A00000000000000" pitchFamily="2" charset="0"/>
              </a:defRPr>
            </a:lvl1pPr>
          </a:lstStyle>
          <a:p>
            <a:pPr>
              <a:lnSpc>
                <a:spcPct val="70000"/>
              </a:lnSpc>
            </a:pPr>
            <a:r>
              <a:rPr lang="en-US" sz="7200" spc="300">
                <a:blipFill dpi="0" rotWithShape="1">
                  <a:blip r:embed="rId4"/>
                  <a:srcRect/>
                  <a:tile tx="0" ty="0" sx="36000" sy="23000" flip="none" algn="tl"/>
                </a:blipFill>
                <a:latin typeface="Titillium Web Black" pitchFamily="2" charset="77"/>
              </a:rPr>
              <a:t>LOREM IPSUM DOLOR SIT AMET, CONSETETUR</a:t>
            </a:r>
          </a:p>
        </p:txBody>
      </p:sp>
    </p:spTree>
    <p:extLst>
      <p:ext uri="{BB962C8B-B14F-4D97-AF65-F5344CB8AC3E}">
        <p14:creationId xmlns:p14="http://schemas.microsoft.com/office/powerpoint/2010/main" val="31842583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8" name="Titel 9">
            <a:extLst>
              <a:ext uri="{FF2B5EF4-FFF2-40B4-BE49-F238E27FC236}">
                <a16:creationId xmlns:a16="http://schemas.microsoft.com/office/drawing/2014/main" id="{914CEE1C-E2DD-4920-9192-77302212B634}"/>
              </a:ext>
            </a:extLst>
          </p:cNvPr>
          <p:cNvSpPr>
            <a:spLocks noGrp="1"/>
          </p:cNvSpPr>
          <p:nvPr>
            <p:ph type="title" hasCustomPrompt="1"/>
          </p:nvPr>
        </p:nvSpPr>
        <p:spPr>
          <a:xfrm>
            <a:off x="357064" y="665259"/>
            <a:ext cx="10515600" cy="400110"/>
          </a:xfrm>
        </p:spPr>
        <p:txBody>
          <a:bodyPr>
            <a:noAutofit/>
          </a:bodyPr>
          <a:lstStyle>
            <a:lvl1pPr>
              <a:defRPr sz="1400" spc="300">
                <a:solidFill>
                  <a:srgbClr val="E63250"/>
                </a:solidFill>
                <a:latin typeface="Titillium Web Black" panose="00000A00000000000000" pitchFamily="2" charset="0"/>
              </a:defRPr>
            </a:lvl1pPr>
          </a:lstStyle>
          <a:p>
            <a:r>
              <a:rPr lang="de-DE"/>
              <a:t>LOREM IPSUM</a:t>
            </a:r>
            <a:endParaRPr lang="en-GB"/>
          </a:p>
        </p:txBody>
      </p:sp>
      <p:pic>
        <p:nvPicPr>
          <p:cNvPr id="19" name="Picture 10" descr="C#/.Net Developer (m/f/d) - Symanto">
            <a:extLst>
              <a:ext uri="{FF2B5EF4-FFF2-40B4-BE49-F238E27FC236}">
                <a16:creationId xmlns:a16="http://schemas.microsoft.com/office/drawing/2014/main" id="{3DEBB2EB-5159-48C6-B81D-5637861AEE4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2664" y="233277"/>
            <a:ext cx="930720" cy="275576"/>
          </a:xfrm>
          <a:prstGeom prst="rect">
            <a:avLst/>
          </a:prstGeom>
          <a:noFill/>
          <a:extLst>
            <a:ext uri="{909E8E84-426E-40DD-AFC4-6F175D3DCCD1}">
              <a14:hiddenFill xmlns:a14="http://schemas.microsoft.com/office/drawing/2010/main">
                <a:solidFill>
                  <a:srgbClr val="FFFFFF"/>
                </a:solidFill>
              </a14:hiddenFill>
            </a:ext>
          </a:extLst>
        </p:spPr>
      </p:pic>
      <p:sp>
        <p:nvSpPr>
          <p:cNvPr id="20" name="Datumsplatzhalter 19">
            <a:extLst>
              <a:ext uri="{FF2B5EF4-FFF2-40B4-BE49-F238E27FC236}">
                <a16:creationId xmlns:a16="http://schemas.microsoft.com/office/drawing/2014/main" id="{68E14B5A-DE67-48B5-ADD6-FD85C206F89C}"/>
              </a:ext>
            </a:extLst>
          </p:cNvPr>
          <p:cNvSpPr>
            <a:spLocks noGrp="1"/>
          </p:cNvSpPr>
          <p:nvPr>
            <p:ph type="dt" sz="half" idx="10"/>
          </p:nvPr>
        </p:nvSpPr>
        <p:spPr>
          <a:xfrm>
            <a:off x="357064" y="6356350"/>
            <a:ext cx="2743200" cy="365125"/>
          </a:xfrm>
          <a:prstGeom prst="rect">
            <a:avLst/>
          </a:prstGeom>
        </p:spPr>
        <p:txBody>
          <a:bodyPr/>
          <a:lstStyle>
            <a:lvl1pPr>
              <a:defRPr sz="900">
                <a:solidFill>
                  <a:srgbClr val="3C4458"/>
                </a:solidFill>
                <a:latin typeface="Courier"/>
              </a:defRPr>
            </a:lvl1pPr>
          </a:lstStyle>
          <a:p>
            <a:fld id="{2F094730-CFD5-4B05-8DA9-536A864D846C}" type="datetimeFigureOut">
              <a:rPr lang="en-GB" smtClean="0"/>
              <a:pPr/>
              <a:t>04/06/2024</a:t>
            </a:fld>
            <a:endParaRPr lang="en-GB"/>
          </a:p>
        </p:txBody>
      </p:sp>
      <p:sp>
        <p:nvSpPr>
          <p:cNvPr id="22" name="Foliennummernplatzhalter 21">
            <a:extLst>
              <a:ext uri="{FF2B5EF4-FFF2-40B4-BE49-F238E27FC236}">
                <a16:creationId xmlns:a16="http://schemas.microsoft.com/office/drawing/2014/main" id="{97C5F3F7-1B53-45CC-8536-1304FB4380BC}"/>
              </a:ext>
            </a:extLst>
          </p:cNvPr>
          <p:cNvSpPr>
            <a:spLocks noGrp="1"/>
          </p:cNvSpPr>
          <p:nvPr>
            <p:ph type="sldNum" sz="quarter" idx="12"/>
          </p:nvPr>
        </p:nvSpPr>
        <p:spPr>
          <a:xfrm>
            <a:off x="9060184" y="6356350"/>
            <a:ext cx="2743200" cy="365125"/>
          </a:xfrm>
          <a:prstGeom prst="rect">
            <a:avLst/>
          </a:prstGeom>
        </p:spPr>
        <p:txBody>
          <a:bodyPr/>
          <a:lstStyle>
            <a:lvl1pPr>
              <a:defRPr sz="900">
                <a:solidFill>
                  <a:srgbClr val="3C4458"/>
                </a:solidFill>
                <a:latin typeface="Courier"/>
              </a:defRPr>
            </a:lvl1pPr>
          </a:lstStyle>
          <a:p>
            <a:fld id="{9BB182FE-08F3-498A-8E4A-9EA8ACE7F827}" type="slidenum">
              <a:rPr lang="en-GB" smtClean="0"/>
              <a:pPr/>
              <a:t>‹Nr.›</a:t>
            </a:fld>
            <a:endParaRPr lang="en-GB"/>
          </a:p>
        </p:txBody>
      </p:sp>
      <p:sp>
        <p:nvSpPr>
          <p:cNvPr id="7" name="Inhaltsplatzhalter 2">
            <a:extLst>
              <a:ext uri="{FF2B5EF4-FFF2-40B4-BE49-F238E27FC236}">
                <a16:creationId xmlns:a16="http://schemas.microsoft.com/office/drawing/2014/main" id="{0911B9D3-C7F1-4338-9466-ADA5A064E93B}"/>
              </a:ext>
            </a:extLst>
          </p:cNvPr>
          <p:cNvSpPr>
            <a:spLocks noGrp="1"/>
          </p:cNvSpPr>
          <p:nvPr>
            <p:ph idx="13" hasCustomPrompt="1"/>
          </p:nvPr>
        </p:nvSpPr>
        <p:spPr>
          <a:xfrm>
            <a:off x="357064" y="1108675"/>
            <a:ext cx="10515600" cy="400110"/>
          </a:xfrm>
        </p:spPr>
        <p:txBody>
          <a:bodyPr/>
          <a:lstStyle>
            <a:lvl1pPr marL="0" indent="0">
              <a:buNone/>
              <a:defRPr/>
            </a:lvl1pPr>
          </a:lstStyle>
          <a:p>
            <a:pPr lvl="0">
              <a:defRPr/>
            </a:pPr>
            <a:r>
              <a:rPr lang="en-GB" sz="1800" spc="0">
                <a:solidFill>
                  <a:srgbClr val="3C4458"/>
                </a:solidFill>
                <a:latin typeface="Courier" pitchFamily="2" charset="0"/>
                <a:ea typeface="Lato" panose="020F0502020204030203" pitchFamily="34" charset="0"/>
                <a:cs typeface="Lato" panose="020F0502020204030203" pitchFamily="34" charset="0"/>
              </a:rPr>
              <a:t>Lorem ipsum </a:t>
            </a:r>
            <a:r>
              <a:rPr lang="en-GB" sz="1800" spc="0" err="1">
                <a:solidFill>
                  <a:srgbClr val="3C4458"/>
                </a:solidFill>
                <a:latin typeface="Courier" pitchFamily="2" charset="0"/>
                <a:ea typeface="Lato" panose="020F0502020204030203" pitchFamily="34" charset="0"/>
                <a:cs typeface="Lato" panose="020F0502020204030203" pitchFamily="34" charset="0"/>
              </a:rPr>
              <a:t>dolor</a:t>
            </a:r>
            <a:r>
              <a:rPr lang="en-GB" sz="1800" spc="0">
                <a:solidFill>
                  <a:srgbClr val="3C4458"/>
                </a:solidFill>
                <a:latin typeface="Courier" pitchFamily="2" charset="0"/>
                <a:ea typeface="Lato" panose="020F0502020204030203" pitchFamily="34" charset="0"/>
                <a:cs typeface="Lato" panose="020F0502020204030203" pitchFamily="34" charset="0"/>
              </a:rPr>
              <a:t> sit </a:t>
            </a:r>
            <a:r>
              <a:rPr lang="en-GB" sz="1800" spc="0" err="1">
                <a:solidFill>
                  <a:srgbClr val="3C4458"/>
                </a:solidFill>
                <a:latin typeface="Courier" pitchFamily="2" charset="0"/>
                <a:ea typeface="Lato" panose="020F0502020204030203" pitchFamily="34" charset="0"/>
                <a:cs typeface="Lato" panose="020F0502020204030203" pitchFamily="34" charset="0"/>
              </a:rPr>
              <a:t>amet</a:t>
            </a:r>
            <a:r>
              <a:rPr lang="en-GB" sz="1800" spc="0">
                <a:solidFill>
                  <a:srgbClr val="3C4458"/>
                </a:solidFill>
                <a:latin typeface="Courier" pitchFamily="2" charset="0"/>
                <a:ea typeface="Lato" panose="020F0502020204030203" pitchFamily="34" charset="0"/>
                <a:cs typeface="Lato" panose="020F0502020204030203" pitchFamily="34" charset="0"/>
              </a:rPr>
              <a:t>, </a:t>
            </a:r>
            <a:r>
              <a:rPr lang="en-GB" sz="1800" spc="0" err="1">
                <a:solidFill>
                  <a:srgbClr val="3C4458"/>
                </a:solidFill>
                <a:latin typeface="Courier" pitchFamily="2" charset="0"/>
                <a:ea typeface="Lato" panose="020F0502020204030203" pitchFamily="34" charset="0"/>
                <a:cs typeface="Lato" panose="020F0502020204030203" pitchFamily="34" charset="0"/>
              </a:rPr>
              <a:t>consetetur</a:t>
            </a:r>
            <a:endParaRPr lang="en-GB" sz="1800" spc="0">
              <a:solidFill>
                <a:srgbClr val="3C4458"/>
              </a:solidFill>
              <a:latin typeface="Courier" pitchFamily="2"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294804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pic>
        <p:nvPicPr>
          <p:cNvPr id="9" name="Picture 10" descr="C#/.Net Developer (m/f/d) - Symanto">
            <a:extLst>
              <a:ext uri="{FF2B5EF4-FFF2-40B4-BE49-F238E27FC236}">
                <a16:creationId xmlns:a16="http://schemas.microsoft.com/office/drawing/2014/main" id="{63EC40E2-1DB3-4A72-A677-BAC0D391118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2664" y="233277"/>
            <a:ext cx="930720" cy="27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7978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2E1E25-99B3-B5DC-6FC0-15D844AAE816}"/>
              </a:ext>
            </a:extLst>
          </p:cNvPr>
          <p:cNvSpPr/>
          <p:nvPr userDrawn="1"/>
        </p:nvSpPr>
        <p:spPr>
          <a:xfrm>
            <a:off x="0" y="0"/>
            <a:ext cx="12192000" cy="6858000"/>
          </a:xfrm>
          <a:prstGeom prst="rect">
            <a:avLst/>
          </a:prstGeom>
          <a:solidFill>
            <a:srgbClr val="F6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6A1B0B12-2BB0-EC1C-5929-9059A2888AFE}"/>
              </a:ext>
            </a:extLst>
          </p:cNvPr>
          <p:cNvSpPr>
            <a:spLocks noGrp="1"/>
          </p:cNvSpPr>
          <p:nvPr>
            <p:ph type="dt" sz="half" idx="10"/>
          </p:nvPr>
        </p:nvSpPr>
        <p:spPr/>
        <p:txBody>
          <a:bodyPr/>
          <a:lstStyle/>
          <a:p>
            <a:fld id="{2F094730-CFD5-4B05-8DA9-536A864D846C}" type="datetimeFigureOut">
              <a:rPr lang="en-GB" smtClean="0"/>
              <a:pPr/>
              <a:t>04/06/2024</a:t>
            </a:fld>
            <a:endParaRPr lang="en-GB"/>
          </a:p>
        </p:txBody>
      </p:sp>
      <p:sp>
        <p:nvSpPr>
          <p:cNvPr id="4" name="Slide Number Placeholder 3">
            <a:extLst>
              <a:ext uri="{FF2B5EF4-FFF2-40B4-BE49-F238E27FC236}">
                <a16:creationId xmlns:a16="http://schemas.microsoft.com/office/drawing/2014/main" id="{14A0FB45-FFD0-703A-C1E3-45DB2F2BCEC9}"/>
              </a:ext>
            </a:extLst>
          </p:cNvPr>
          <p:cNvSpPr>
            <a:spLocks noGrp="1"/>
          </p:cNvSpPr>
          <p:nvPr>
            <p:ph type="sldNum" sz="quarter" idx="11"/>
          </p:nvPr>
        </p:nvSpPr>
        <p:spPr/>
        <p:txBody>
          <a:bodyPr/>
          <a:lstStyle/>
          <a:p>
            <a:fld id="{9BB182FE-08F3-498A-8E4A-9EA8ACE7F827}" type="slidenum">
              <a:rPr lang="en-GB" smtClean="0"/>
              <a:pPr/>
              <a:t>‹Nr.›</a:t>
            </a:fld>
            <a:endParaRPr lang="en-GB"/>
          </a:p>
        </p:txBody>
      </p:sp>
      <p:pic>
        <p:nvPicPr>
          <p:cNvPr id="6" name="Picture 10" descr="C#/.Net Developer (m/f/d) - Symanto">
            <a:extLst>
              <a:ext uri="{FF2B5EF4-FFF2-40B4-BE49-F238E27FC236}">
                <a16:creationId xmlns:a16="http://schemas.microsoft.com/office/drawing/2014/main" id="{99A090E7-03CE-1553-FE48-A230D0E1A10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2664" y="233277"/>
            <a:ext cx="930720" cy="27557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9">
            <a:extLst>
              <a:ext uri="{FF2B5EF4-FFF2-40B4-BE49-F238E27FC236}">
                <a16:creationId xmlns:a16="http://schemas.microsoft.com/office/drawing/2014/main" id="{323AB302-FE15-F2C6-B569-5F6880A797F1}"/>
              </a:ext>
            </a:extLst>
          </p:cNvPr>
          <p:cNvSpPr>
            <a:spLocks noGrp="1"/>
          </p:cNvSpPr>
          <p:nvPr>
            <p:ph type="title" hasCustomPrompt="1"/>
          </p:nvPr>
        </p:nvSpPr>
        <p:spPr>
          <a:xfrm>
            <a:off x="357064" y="665259"/>
            <a:ext cx="10515600" cy="400110"/>
          </a:xfrm>
        </p:spPr>
        <p:txBody>
          <a:bodyPr>
            <a:noAutofit/>
          </a:bodyPr>
          <a:lstStyle>
            <a:lvl1pPr>
              <a:defRPr sz="1400" spc="300">
                <a:solidFill>
                  <a:srgbClr val="E63250"/>
                </a:solidFill>
                <a:latin typeface="Titillium Web Black" panose="00000A00000000000000" pitchFamily="2" charset="0"/>
              </a:defRPr>
            </a:lvl1pPr>
          </a:lstStyle>
          <a:p>
            <a:r>
              <a:rPr lang="de-DE"/>
              <a:t>LOREM IPSUM</a:t>
            </a:r>
            <a:endParaRPr lang="en-GB"/>
          </a:p>
        </p:txBody>
      </p:sp>
      <p:sp>
        <p:nvSpPr>
          <p:cNvPr id="8" name="Inhaltsplatzhalter 2">
            <a:extLst>
              <a:ext uri="{FF2B5EF4-FFF2-40B4-BE49-F238E27FC236}">
                <a16:creationId xmlns:a16="http://schemas.microsoft.com/office/drawing/2014/main" id="{23B4C925-22B1-E7D5-4F8A-9035BC5CB1C8}"/>
              </a:ext>
            </a:extLst>
          </p:cNvPr>
          <p:cNvSpPr>
            <a:spLocks noGrp="1"/>
          </p:cNvSpPr>
          <p:nvPr>
            <p:ph idx="13" hasCustomPrompt="1"/>
          </p:nvPr>
        </p:nvSpPr>
        <p:spPr>
          <a:xfrm>
            <a:off x="357064" y="1108675"/>
            <a:ext cx="10515600" cy="400110"/>
          </a:xfrm>
        </p:spPr>
        <p:txBody>
          <a:bodyPr/>
          <a:lstStyle>
            <a:lvl1pPr marL="0" indent="0">
              <a:buNone/>
              <a:defRPr/>
            </a:lvl1pPr>
          </a:lstStyle>
          <a:p>
            <a:pPr lvl="0">
              <a:defRPr/>
            </a:pPr>
            <a:r>
              <a:rPr lang="en-GB" sz="1800" spc="0">
                <a:solidFill>
                  <a:srgbClr val="3C4458"/>
                </a:solidFill>
                <a:latin typeface="Courier" pitchFamily="2" charset="0"/>
                <a:ea typeface="Lato" panose="020F0502020204030203" pitchFamily="34" charset="0"/>
                <a:cs typeface="Lato" panose="020F0502020204030203" pitchFamily="34" charset="0"/>
              </a:rPr>
              <a:t>Lorem ipsum </a:t>
            </a:r>
            <a:r>
              <a:rPr lang="en-GB" sz="1800" spc="0" err="1">
                <a:solidFill>
                  <a:srgbClr val="3C4458"/>
                </a:solidFill>
                <a:latin typeface="Courier" pitchFamily="2" charset="0"/>
                <a:ea typeface="Lato" panose="020F0502020204030203" pitchFamily="34" charset="0"/>
                <a:cs typeface="Lato" panose="020F0502020204030203" pitchFamily="34" charset="0"/>
              </a:rPr>
              <a:t>dolor</a:t>
            </a:r>
            <a:r>
              <a:rPr lang="en-GB" sz="1800" spc="0">
                <a:solidFill>
                  <a:srgbClr val="3C4458"/>
                </a:solidFill>
                <a:latin typeface="Courier" pitchFamily="2" charset="0"/>
                <a:ea typeface="Lato" panose="020F0502020204030203" pitchFamily="34" charset="0"/>
                <a:cs typeface="Lato" panose="020F0502020204030203" pitchFamily="34" charset="0"/>
              </a:rPr>
              <a:t> sit </a:t>
            </a:r>
            <a:r>
              <a:rPr lang="en-GB" sz="1800" spc="0" err="1">
                <a:solidFill>
                  <a:srgbClr val="3C4458"/>
                </a:solidFill>
                <a:latin typeface="Courier" pitchFamily="2" charset="0"/>
                <a:ea typeface="Lato" panose="020F0502020204030203" pitchFamily="34" charset="0"/>
                <a:cs typeface="Lato" panose="020F0502020204030203" pitchFamily="34" charset="0"/>
              </a:rPr>
              <a:t>amet</a:t>
            </a:r>
            <a:r>
              <a:rPr lang="en-GB" sz="1800" spc="0">
                <a:solidFill>
                  <a:srgbClr val="3C4458"/>
                </a:solidFill>
                <a:latin typeface="Courier" pitchFamily="2" charset="0"/>
                <a:ea typeface="Lato" panose="020F0502020204030203" pitchFamily="34" charset="0"/>
                <a:cs typeface="Lato" panose="020F0502020204030203" pitchFamily="34" charset="0"/>
              </a:rPr>
              <a:t>, </a:t>
            </a:r>
            <a:r>
              <a:rPr lang="en-GB" sz="1800" spc="0" err="1">
                <a:solidFill>
                  <a:srgbClr val="3C4458"/>
                </a:solidFill>
                <a:latin typeface="Courier" pitchFamily="2" charset="0"/>
                <a:ea typeface="Lato" panose="020F0502020204030203" pitchFamily="34" charset="0"/>
                <a:cs typeface="Lato" panose="020F0502020204030203" pitchFamily="34" charset="0"/>
              </a:rPr>
              <a:t>consetetur</a:t>
            </a:r>
            <a:endParaRPr lang="en-GB" sz="1800" spc="0">
              <a:solidFill>
                <a:srgbClr val="3C4458"/>
              </a:solidFill>
              <a:latin typeface="Courier" pitchFamily="2"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11873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6759-6DD5-4268-A458-C8BA619512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9403F5-89E7-40A2-9A26-124C6BE43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BE0CA3-20B0-4390-AFEC-914260116BA0}"/>
              </a:ext>
            </a:extLst>
          </p:cNvPr>
          <p:cNvSpPr>
            <a:spLocks noGrp="1"/>
          </p:cNvSpPr>
          <p:nvPr>
            <p:ph type="dt" sz="half" idx="10"/>
          </p:nvPr>
        </p:nvSpPr>
        <p:spPr/>
        <p:txBody>
          <a:bodyPr/>
          <a:lstStyle/>
          <a:p>
            <a:fld id="{2917F254-515B-4AB6-B527-74C051DF7077}" type="datetimeFigureOut">
              <a:rPr lang="en-GB" smtClean="0"/>
              <a:t>04/06/2024</a:t>
            </a:fld>
            <a:endParaRPr lang="en-GB"/>
          </a:p>
        </p:txBody>
      </p:sp>
      <p:sp>
        <p:nvSpPr>
          <p:cNvPr id="5" name="Footer Placeholder 4">
            <a:extLst>
              <a:ext uri="{FF2B5EF4-FFF2-40B4-BE49-F238E27FC236}">
                <a16:creationId xmlns:a16="http://schemas.microsoft.com/office/drawing/2014/main" id="{67507886-61DB-4CFE-BA5E-9EBF554B40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2121CF-02D2-4788-9C96-5A527D1FCF16}"/>
              </a:ext>
            </a:extLst>
          </p:cNvPr>
          <p:cNvSpPr>
            <a:spLocks noGrp="1"/>
          </p:cNvSpPr>
          <p:nvPr>
            <p:ph type="sldNum" sz="quarter" idx="12"/>
          </p:nvPr>
        </p:nvSpPr>
        <p:spPr/>
        <p:txBody>
          <a:bodyPr/>
          <a:lstStyle/>
          <a:p>
            <a:fld id="{318259E8-D449-47DD-B332-918D8F90B30A}" type="slidenum">
              <a:rPr lang="en-GB" smtClean="0"/>
              <a:t>‹Nr.›</a:t>
            </a:fld>
            <a:endParaRPr lang="en-GB"/>
          </a:p>
        </p:txBody>
      </p:sp>
    </p:spTree>
    <p:extLst>
      <p:ext uri="{BB962C8B-B14F-4D97-AF65-F5344CB8AC3E}">
        <p14:creationId xmlns:p14="http://schemas.microsoft.com/office/powerpoint/2010/main" val="4362937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3CA3-7DA5-4AA9-8D43-3EDDC9A616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1FE07D-F907-47C0-828E-FAFB33B9F3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54C38-C5AC-4481-8497-0BFE6D9701DA}"/>
              </a:ext>
            </a:extLst>
          </p:cNvPr>
          <p:cNvSpPr>
            <a:spLocks noGrp="1"/>
          </p:cNvSpPr>
          <p:nvPr>
            <p:ph type="dt" sz="half" idx="10"/>
          </p:nvPr>
        </p:nvSpPr>
        <p:spPr/>
        <p:txBody>
          <a:bodyPr/>
          <a:lstStyle/>
          <a:p>
            <a:fld id="{2917F254-515B-4AB6-B527-74C051DF7077}" type="datetimeFigureOut">
              <a:rPr lang="en-GB" smtClean="0"/>
              <a:t>04/06/2024</a:t>
            </a:fld>
            <a:endParaRPr lang="en-GB"/>
          </a:p>
        </p:txBody>
      </p:sp>
      <p:sp>
        <p:nvSpPr>
          <p:cNvPr id="5" name="Footer Placeholder 4">
            <a:extLst>
              <a:ext uri="{FF2B5EF4-FFF2-40B4-BE49-F238E27FC236}">
                <a16:creationId xmlns:a16="http://schemas.microsoft.com/office/drawing/2014/main" id="{EE0DC41B-8789-4E01-87E9-066F7D5FE9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6ECFBF-5F58-4A8D-B2CF-A47948C13DFA}"/>
              </a:ext>
            </a:extLst>
          </p:cNvPr>
          <p:cNvSpPr>
            <a:spLocks noGrp="1"/>
          </p:cNvSpPr>
          <p:nvPr>
            <p:ph type="sldNum" sz="quarter" idx="12"/>
          </p:nvPr>
        </p:nvSpPr>
        <p:spPr/>
        <p:txBody>
          <a:bodyPr/>
          <a:lstStyle/>
          <a:p>
            <a:fld id="{318259E8-D449-47DD-B332-918D8F90B30A}" type="slidenum">
              <a:rPr lang="en-GB" smtClean="0"/>
              <a:t>‹Nr.›</a:t>
            </a:fld>
            <a:endParaRPr lang="en-GB"/>
          </a:p>
        </p:txBody>
      </p:sp>
    </p:spTree>
    <p:extLst>
      <p:ext uri="{BB962C8B-B14F-4D97-AF65-F5344CB8AC3E}">
        <p14:creationId xmlns:p14="http://schemas.microsoft.com/office/powerpoint/2010/main" val="42355418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C5AB-E68C-4B42-9B2A-9BA017AC96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621CCE-1CC4-4BF4-9CDE-CDE87641DC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D8538A-17E3-4E9C-9B73-90254A71E442}"/>
              </a:ext>
            </a:extLst>
          </p:cNvPr>
          <p:cNvSpPr>
            <a:spLocks noGrp="1"/>
          </p:cNvSpPr>
          <p:nvPr>
            <p:ph type="dt" sz="half" idx="10"/>
          </p:nvPr>
        </p:nvSpPr>
        <p:spPr/>
        <p:txBody>
          <a:bodyPr/>
          <a:lstStyle/>
          <a:p>
            <a:fld id="{2917F254-515B-4AB6-B527-74C051DF7077}" type="datetimeFigureOut">
              <a:rPr lang="en-GB" smtClean="0"/>
              <a:t>04/06/2024</a:t>
            </a:fld>
            <a:endParaRPr lang="en-GB"/>
          </a:p>
        </p:txBody>
      </p:sp>
      <p:sp>
        <p:nvSpPr>
          <p:cNvPr id="5" name="Footer Placeholder 4">
            <a:extLst>
              <a:ext uri="{FF2B5EF4-FFF2-40B4-BE49-F238E27FC236}">
                <a16:creationId xmlns:a16="http://schemas.microsoft.com/office/drawing/2014/main" id="{E95B50F9-15C3-4DC0-A183-1A6E7431CE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1AE56F-84F8-4E36-8260-F89062AE99ED}"/>
              </a:ext>
            </a:extLst>
          </p:cNvPr>
          <p:cNvSpPr>
            <a:spLocks noGrp="1"/>
          </p:cNvSpPr>
          <p:nvPr>
            <p:ph type="sldNum" sz="quarter" idx="12"/>
          </p:nvPr>
        </p:nvSpPr>
        <p:spPr/>
        <p:txBody>
          <a:bodyPr/>
          <a:lstStyle/>
          <a:p>
            <a:fld id="{318259E8-D449-47DD-B332-918D8F90B30A}" type="slidenum">
              <a:rPr lang="en-GB" smtClean="0"/>
              <a:t>‹Nr.›</a:t>
            </a:fld>
            <a:endParaRPr lang="en-GB"/>
          </a:p>
        </p:txBody>
      </p:sp>
    </p:spTree>
    <p:extLst>
      <p:ext uri="{BB962C8B-B14F-4D97-AF65-F5344CB8AC3E}">
        <p14:creationId xmlns:p14="http://schemas.microsoft.com/office/powerpoint/2010/main" val="3742303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2F7F-38CE-44AF-A549-6180A78A00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509989-46A7-415B-B143-A5FE89DF25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0E7206-827C-4494-A71A-B931D5CC3A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DD35FD-13F4-4ABF-AF5A-CAECFE7997E1}"/>
              </a:ext>
            </a:extLst>
          </p:cNvPr>
          <p:cNvSpPr>
            <a:spLocks noGrp="1"/>
          </p:cNvSpPr>
          <p:nvPr>
            <p:ph type="dt" sz="half" idx="10"/>
          </p:nvPr>
        </p:nvSpPr>
        <p:spPr/>
        <p:txBody>
          <a:bodyPr/>
          <a:lstStyle/>
          <a:p>
            <a:fld id="{2917F254-515B-4AB6-B527-74C051DF7077}" type="datetimeFigureOut">
              <a:rPr lang="en-GB" smtClean="0"/>
              <a:t>04/06/2024</a:t>
            </a:fld>
            <a:endParaRPr lang="en-GB"/>
          </a:p>
        </p:txBody>
      </p:sp>
      <p:sp>
        <p:nvSpPr>
          <p:cNvPr id="6" name="Footer Placeholder 5">
            <a:extLst>
              <a:ext uri="{FF2B5EF4-FFF2-40B4-BE49-F238E27FC236}">
                <a16:creationId xmlns:a16="http://schemas.microsoft.com/office/drawing/2014/main" id="{B2A07DFA-1BD2-4DE7-980B-6A003AC3E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B9040D-3E34-445A-B324-556AAD976DC9}"/>
              </a:ext>
            </a:extLst>
          </p:cNvPr>
          <p:cNvSpPr>
            <a:spLocks noGrp="1"/>
          </p:cNvSpPr>
          <p:nvPr>
            <p:ph type="sldNum" sz="quarter" idx="12"/>
          </p:nvPr>
        </p:nvSpPr>
        <p:spPr/>
        <p:txBody>
          <a:bodyPr/>
          <a:lstStyle/>
          <a:p>
            <a:fld id="{318259E8-D449-47DD-B332-918D8F90B30A}" type="slidenum">
              <a:rPr lang="en-GB" smtClean="0"/>
              <a:t>‹Nr.›</a:t>
            </a:fld>
            <a:endParaRPr lang="en-GB"/>
          </a:p>
        </p:txBody>
      </p:sp>
    </p:spTree>
    <p:extLst>
      <p:ext uri="{BB962C8B-B14F-4D97-AF65-F5344CB8AC3E}">
        <p14:creationId xmlns:p14="http://schemas.microsoft.com/office/powerpoint/2010/main" val="27286191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FF67-0636-46F6-B7E5-01EDF4931C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34F31D-06F4-4811-A755-1D91F0B76C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80B775-2753-4276-920E-CF23E62874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C9605E-8001-4754-B8A5-6FA85A206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5A30AA-830C-4E12-A67B-4CBA44BCE0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9A37E1-DAEC-4D65-B441-92A53C4B9000}"/>
              </a:ext>
            </a:extLst>
          </p:cNvPr>
          <p:cNvSpPr>
            <a:spLocks noGrp="1"/>
          </p:cNvSpPr>
          <p:nvPr>
            <p:ph type="dt" sz="half" idx="10"/>
          </p:nvPr>
        </p:nvSpPr>
        <p:spPr/>
        <p:txBody>
          <a:bodyPr/>
          <a:lstStyle/>
          <a:p>
            <a:fld id="{2917F254-515B-4AB6-B527-74C051DF7077}" type="datetimeFigureOut">
              <a:rPr lang="en-GB" smtClean="0"/>
              <a:t>04/06/2024</a:t>
            </a:fld>
            <a:endParaRPr lang="en-GB"/>
          </a:p>
        </p:txBody>
      </p:sp>
      <p:sp>
        <p:nvSpPr>
          <p:cNvPr id="8" name="Footer Placeholder 7">
            <a:extLst>
              <a:ext uri="{FF2B5EF4-FFF2-40B4-BE49-F238E27FC236}">
                <a16:creationId xmlns:a16="http://schemas.microsoft.com/office/drawing/2014/main" id="{8ED704CC-5BB3-4B9F-B976-91AF2AB50E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E74952-BDE9-4DDA-9CCC-E6CCAD4BB4AC}"/>
              </a:ext>
            </a:extLst>
          </p:cNvPr>
          <p:cNvSpPr>
            <a:spLocks noGrp="1"/>
          </p:cNvSpPr>
          <p:nvPr>
            <p:ph type="sldNum" sz="quarter" idx="12"/>
          </p:nvPr>
        </p:nvSpPr>
        <p:spPr/>
        <p:txBody>
          <a:bodyPr/>
          <a:lstStyle/>
          <a:p>
            <a:fld id="{318259E8-D449-47DD-B332-918D8F90B30A}" type="slidenum">
              <a:rPr lang="en-GB" smtClean="0"/>
              <a:t>‹Nr.›</a:t>
            </a:fld>
            <a:endParaRPr lang="en-GB"/>
          </a:p>
        </p:txBody>
      </p:sp>
    </p:spTree>
    <p:extLst>
      <p:ext uri="{BB962C8B-B14F-4D97-AF65-F5344CB8AC3E}">
        <p14:creationId xmlns:p14="http://schemas.microsoft.com/office/powerpoint/2010/main" val="38746456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868B-51CB-4E4C-9404-1147391267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54359F-B63B-4A0F-8534-48314CFDB4E7}"/>
              </a:ext>
            </a:extLst>
          </p:cNvPr>
          <p:cNvSpPr>
            <a:spLocks noGrp="1"/>
          </p:cNvSpPr>
          <p:nvPr>
            <p:ph type="dt" sz="half" idx="10"/>
          </p:nvPr>
        </p:nvSpPr>
        <p:spPr/>
        <p:txBody>
          <a:bodyPr/>
          <a:lstStyle/>
          <a:p>
            <a:fld id="{2917F254-515B-4AB6-B527-74C051DF7077}" type="datetimeFigureOut">
              <a:rPr lang="en-GB" smtClean="0"/>
              <a:t>04/06/2024</a:t>
            </a:fld>
            <a:endParaRPr lang="en-GB"/>
          </a:p>
        </p:txBody>
      </p:sp>
      <p:sp>
        <p:nvSpPr>
          <p:cNvPr id="4" name="Footer Placeholder 3">
            <a:extLst>
              <a:ext uri="{FF2B5EF4-FFF2-40B4-BE49-F238E27FC236}">
                <a16:creationId xmlns:a16="http://schemas.microsoft.com/office/drawing/2014/main" id="{8372F765-FFA7-4B9E-B123-978AA6BE99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BA68C0-2D3A-4351-8F58-C331330BEB17}"/>
              </a:ext>
            </a:extLst>
          </p:cNvPr>
          <p:cNvSpPr>
            <a:spLocks noGrp="1"/>
          </p:cNvSpPr>
          <p:nvPr>
            <p:ph type="sldNum" sz="quarter" idx="12"/>
          </p:nvPr>
        </p:nvSpPr>
        <p:spPr/>
        <p:txBody>
          <a:bodyPr/>
          <a:lstStyle/>
          <a:p>
            <a:fld id="{318259E8-D449-47DD-B332-918D8F90B30A}" type="slidenum">
              <a:rPr lang="en-GB" smtClean="0"/>
              <a:t>‹Nr.›</a:t>
            </a:fld>
            <a:endParaRPr lang="en-GB"/>
          </a:p>
        </p:txBody>
      </p:sp>
    </p:spTree>
    <p:extLst>
      <p:ext uri="{BB962C8B-B14F-4D97-AF65-F5344CB8AC3E}">
        <p14:creationId xmlns:p14="http://schemas.microsoft.com/office/powerpoint/2010/main" val="256219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E0C8-2432-4093-AE01-D4269C6D1343}"/>
              </a:ext>
            </a:extLst>
          </p:cNvPr>
          <p:cNvSpPr>
            <a:spLocks noGrp="1"/>
          </p:cNvSpPr>
          <p:nvPr>
            <p:ph type="title"/>
          </p:nvPr>
        </p:nvSpPr>
        <p:spPr>
          <a:xfrm>
            <a:off x="840154"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342BBE-FCB6-47FC-A8AC-B9B977F77B46}"/>
              </a:ext>
            </a:extLst>
          </p:cNvPr>
          <p:cNvSpPr>
            <a:spLocks noGrp="1"/>
          </p:cNvSpPr>
          <p:nvPr>
            <p:ph type="body" idx="1"/>
          </p:nvPr>
        </p:nvSpPr>
        <p:spPr>
          <a:xfrm>
            <a:off x="840154" y="1681163"/>
            <a:ext cx="515815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8A8D63-092C-40FA-8CAF-A4FFF5D52210}"/>
              </a:ext>
            </a:extLst>
          </p:cNvPr>
          <p:cNvSpPr>
            <a:spLocks noGrp="1"/>
          </p:cNvSpPr>
          <p:nvPr>
            <p:ph sz="half" idx="2"/>
          </p:nvPr>
        </p:nvSpPr>
        <p:spPr>
          <a:xfrm>
            <a:off x="840154" y="2505075"/>
            <a:ext cx="515815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B9EDD2-51C1-4EF7-9520-6B5DA7AAF38E}"/>
              </a:ext>
            </a:extLst>
          </p:cNvPr>
          <p:cNvSpPr>
            <a:spLocks noGrp="1"/>
          </p:cNvSpPr>
          <p:nvPr>
            <p:ph type="body" sz="quarter" idx="3"/>
          </p:nvPr>
        </p:nvSpPr>
        <p:spPr>
          <a:xfrm>
            <a:off x="6172201" y="1681163"/>
            <a:ext cx="51835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44D4BD-97EE-4A95-BEF8-BDFEA0345E85}"/>
              </a:ext>
            </a:extLst>
          </p:cNvPr>
          <p:cNvSpPr>
            <a:spLocks noGrp="1"/>
          </p:cNvSpPr>
          <p:nvPr>
            <p:ph sz="quarter" idx="4"/>
          </p:nvPr>
        </p:nvSpPr>
        <p:spPr>
          <a:xfrm>
            <a:off x="6172201" y="2505075"/>
            <a:ext cx="518355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6A7FCB-753B-46E8-AE7F-8E548752045C}"/>
              </a:ext>
            </a:extLst>
          </p:cNvPr>
          <p:cNvSpPr>
            <a:spLocks noGrp="1"/>
          </p:cNvSpPr>
          <p:nvPr>
            <p:ph type="dt" sz="half" idx="10"/>
          </p:nvPr>
        </p:nvSpPr>
        <p:spPr/>
        <p:txBody>
          <a:bodyPr/>
          <a:lstStyle/>
          <a:p>
            <a:fld id="{592307B7-41C8-4B2F-9517-6CE4A652FE56}" type="datetimeFigureOut">
              <a:rPr lang="en-US" smtClean="0"/>
              <a:t>6/4/2024</a:t>
            </a:fld>
            <a:endParaRPr lang="en-US"/>
          </a:p>
        </p:txBody>
      </p:sp>
      <p:sp>
        <p:nvSpPr>
          <p:cNvPr id="8" name="Footer Placeholder 7">
            <a:extLst>
              <a:ext uri="{FF2B5EF4-FFF2-40B4-BE49-F238E27FC236}">
                <a16:creationId xmlns:a16="http://schemas.microsoft.com/office/drawing/2014/main" id="{C43BF980-6E81-4334-BEE0-04C7AF06D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196D0C-ACDC-47D9-9208-DE1222CC7E7C}"/>
              </a:ext>
            </a:extLst>
          </p:cNvPr>
          <p:cNvSpPr>
            <a:spLocks noGrp="1"/>
          </p:cNvSpPr>
          <p:nvPr>
            <p:ph type="sldNum" sz="quarter" idx="12"/>
          </p:nvPr>
        </p:nvSpPr>
        <p:spPr/>
        <p:txBody>
          <a:bodyPr/>
          <a:lstStyle/>
          <a:p>
            <a:fld id="{D9064C2D-1636-4312-A74F-BA70C5F5DFCA}" type="slidenum">
              <a:rPr lang="en-US" smtClean="0"/>
              <a:t>‹Nr.›</a:t>
            </a:fld>
            <a:endParaRPr lang="en-US"/>
          </a:p>
        </p:txBody>
      </p:sp>
    </p:spTree>
    <p:extLst>
      <p:ext uri="{BB962C8B-B14F-4D97-AF65-F5344CB8AC3E}">
        <p14:creationId xmlns:p14="http://schemas.microsoft.com/office/powerpoint/2010/main" val="18659894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50F9BE-0F86-444C-94F3-16E9D30394DC}"/>
              </a:ext>
            </a:extLst>
          </p:cNvPr>
          <p:cNvSpPr>
            <a:spLocks noGrp="1"/>
          </p:cNvSpPr>
          <p:nvPr>
            <p:ph type="dt" sz="half" idx="10"/>
          </p:nvPr>
        </p:nvSpPr>
        <p:spPr/>
        <p:txBody>
          <a:bodyPr/>
          <a:lstStyle/>
          <a:p>
            <a:fld id="{2917F254-515B-4AB6-B527-74C051DF7077}" type="datetimeFigureOut">
              <a:rPr lang="en-GB" smtClean="0"/>
              <a:t>04/06/2024</a:t>
            </a:fld>
            <a:endParaRPr lang="en-GB"/>
          </a:p>
        </p:txBody>
      </p:sp>
      <p:sp>
        <p:nvSpPr>
          <p:cNvPr id="3" name="Footer Placeholder 2">
            <a:extLst>
              <a:ext uri="{FF2B5EF4-FFF2-40B4-BE49-F238E27FC236}">
                <a16:creationId xmlns:a16="http://schemas.microsoft.com/office/drawing/2014/main" id="{1F3EB671-0A90-4658-BCD7-BA13D47D8D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18896D-4D33-4309-AB88-01EAD4CC54F5}"/>
              </a:ext>
            </a:extLst>
          </p:cNvPr>
          <p:cNvSpPr>
            <a:spLocks noGrp="1"/>
          </p:cNvSpPr>
          <p:nvPr>
            <p:ph type="sldNum" sz="quarter" idx="12"/>
          </p:nvPr>
        </p:nvSpPr>
        <p:spPr/>
        <p:txBody>
          <a:bodyPr/>
          <a:lstStyle/>
          <a:p>
            <a:fld id="{318259E8-D449-47DD-B332-918D8F90B30A}" type="slidenum">
              <a:rPr lang="en-GB" smtClean="0"/>
              <a:t>‹Nr.›</a:t>
            </a:fld>
            <a:endParaRPr lang="en-GB"/>
          </a:p>
        </p:txBody>
      </p:sp>
    </p:spTree>
    <p:extLst>
      <p:ext uri="{BB962C8B-B14F-4D97-AF65-F5344CB8AC3E}">
        <p14:creationId xmlns:p14="http://schemas.microsoft.com/office/powerpoint/2010/main" val="32099643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3372-2FF4-4C5D-A934-CE6088B86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10DA3B-A4BB-4A23-970C-0C4C8E56E6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565AF4-0FEA-47F9-B3A2-6363C30D6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7E8BA-99FB-4EF4-AC12-15727F67E802}"/>
              </a:ext>
            </a:extLst>
          </p:cNvPr>
          <p:cNvSpPr>
            <a:spLocks noGrp="1"/>
          </p:cNvSpPr>
          <p:nvPr>
            <p:ph type="dt" sz="half" idx="10"/>
          </p:nvPr>
        </p:nvSpPr>
        <p:spPr/>
        <p:txBody>
          <a:bodyPr/>
          <a:lstStyle/>
          <a:p>
            <a:fld id="{2917F254-515B-4AB6-B527-74C051DF7077}" type="datetimeFigureOut">
              <a:rPr lang="en-GB" smtClean="0"/>
              <a:t>04/06/2024</a:t>
            </a:fld>
            <a:endParaRPr lang="en-GB"/>
          </a:p>
        </p:txBody>
      </p:sp>
      <p:sp>
        <p:nvSpPr>
          <p:cNvPr id="6" name="Footer Placeholder 5">
            <a:extLst>
              <a:ext uri="{FF2B5EF4-FFF2-40B4-BE49-F238E27FC236}">
                <a16:creationId xmlns:a16="http://schemas.microsoft.com/office/drawing/2014/main" id="{9037E2F3-F5F2-4DCE-884F-78FB9BFC3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DFE059-6971-4C13-AE1C-FCC8B4C98E51}"/>
              </a:ext>
            </a:extLst>
          </p:cNvPr>
          <p:cNvSpPr>
            <a:spLocks noGrp="1"/>
          </p:cNvSpPr>
          <p:nvPr>
            <p:ph type="sldNum" sz="quarter" idx="12"/>
          </p:nvPr>
        </p:nvSpPr>
        <p:spPr/>
        <p:txBody>
          <a:bodyPr/>
          <a:lstStyle/>
          <a:p>
            <a:fld id="{318259E8-D449-47DD-B332-918D8F90B30A}" type="slidenum">
              <a:rPr lang="en-GB" smtClean="0"/>
              <a:t>‹Nr.›</a:t>
            </a:fld>
            <a:endParaRPr lang="en-GB"/>
          </a:p>
        </p:txBody>
      </p:sp>
    </p:spTree>
    <p:extLst>
      <p:ext uri="{BB962C8B-B14F-4D97-AF65-F5344CB8AC3E}">
        <p14:creationId xmlns:p14="http://schemas.microsoft.com/office/powerpoint/2010/main" val="391017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90F4-6955-43BC-88DB-4A27334A1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1C6DF7-8F57-4153-9DD4-2FA8DBB04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6BDC87-F2FE-4D95-9A66-13C85AC37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9737B-5BEE-484F-8C87-F7A36C38A170}"/>
              </a:ext>
            </a:extLst>
          </p:cNvPr>
          <p:cNvSpPr>
            <a:spLocks noGrp="1"/>
          </p:cNvSpPr>
          <p:nvPr>
            <p:ph type="dt" sz="half" idx="10"/>
          </p:nvPr>
        </p:nvSpPr>
        <p:spPr/>
        <p:txBody>
          <a:bodyPr/>
          <a:lstStyle/>
          <a:p>
            <a:fld id="{2917F254-515B-4AB6-B527-74C051DF7077}" type="datetimeFigureOut">
              <a:rPr lang="en-GB" smtClean="0"/>
              <a:t>04/06/2024</a:t>
            </a:fld>
            <a:endParaRPr lang="en-GB"/>
          </a:p>
        </p:txBody>
      </p:sp>
      <p:sp>
        <p:nvSpPr>
          <p:cNvPr id="6" name="Footer Placeholder 5">
            <a:extLst>
              <a:ext uri="{FF2B5EF4-FFF2-40B4-BE49-F238E27FC236}">
                <a16:creationId xmlns:a16="http://schemas.microsoft.com/office/drawing/2014/main" id="{C7F8861C-B4A1-428E-B8D3-80F73CF6A6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689DC1-8BF9-4E6A-84A6-08C393AAD5BF}"/>
              </a:ext>
            </a:extLst>
          </p:cNvPr>
          <p:cNvSpPr>
            <a:spLocks noGrp="1"/>
          </p:cNvSpPr>
          <p:nvPr>
            <p:ph type="sldNum" sz="quarter" idx="12"/>
          </p:nvPr>
        </p:nvSpPr>
        <p:spPr/>
        <p:txBody>
          <a:bodyPr/>
          <a:lstStyle/>
          <a:p>
            <a:fld id="{318259E8-D449-47DD-B332-918D8F90B30A}" type="slidenum">
              <a:rPr lang="en-GB" smtClean="0"/>
              <a:t>‹Nr.›</a:t>
            </a:fld>
            <a:endParaRPr lang="en-GB"/>
          </a:p>
        </p:txBody>
      </p:sp>
    </p:spTree>
    <p:extLst>
      <p:ext uri="{BB962C8B-B14F-4D97-AF65-F5344CB8AC3E}">
        <p14:creationId xmlns:p14="http://schemas.microsoft.com/office/powerpoint/2010/main" val="11403416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57E1-8E89-4D71-B9E3-0BDCF6ADDB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04CCEC-8438-43DB-A1B1-B0664E941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1D4B1B-C997-437A-A220-F0B138EB3491}"/>
              </a:ext>
            </a:extLst>
          </p:cNvPr>
          <p:cNvSpPr>
            <a:spLocks noGrp="1"/>
          </p:cNvSpPr>
          <p:nvPr>
            <p:ph type="dt" sz="half" idx="10"/>
          </p:nvPr>
        </p:nvSpPr>
        <p:spPr/>
        <p:txBody>
          <a:bodyPr/>
          <a:lstStyle/>
          <a:p>
            <a:fld id="{2917F254-515B-4AB6-B527-74C051DF7077}" type="datetimeFigureOut">
              <a:rPr lang="en-GB" smtClean="0"/>
              <a:t>04/06/2024</a:t>
            </a:fld>
            <a:endParaRPr lang="en-GB"/>
          </a:p>
        </p:txBody>
      </p:sp>
      <p:sp>
        <p:nvSpPr>
          <p:cNvPr id="5" name="Footer Placeholder 4">
            <a:extLst>
              <a:ext uri="{FF2B5EF4-FFF2-40B4-BE49-F238E27FC236}">
                <a16:creationId xmlns:a16="http://schemas.microsoft.com/office/drawing/2014/main" id="{A1577E68-69ED-4CCF-92C0-068D0BC1D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4AE3C-76EE-43C1-B631-A901D6CC95FE}"/>
              </a:ext>
            </a:extLst>
          </p:cNvPr>
          <p:cNvSpPr>
            <a:spLocks noGrp="1"/>
          </p:cNvSpPr>
          <p:nvPr>
            <p:ph type="sldNum" sz="quarter" idx="12"/>
          </p:nvPr>
        </p:nvSpPr>
        <p:spPr/>
        <p:txBody>
          <a:bodyPr/>
          <a:lstStyle/>
          <a:p>
            <a:fld id="{318259E8-D449-47DD-B332-918D8F90B30A}" type="slidenum">
              <a:rPr lang="en-GB" smtClean="0"/>
              <a:t>‹Nr.›</a:t>
            </a:fld>
            <a:endParaRPr lang="en-GB"/>
          </a:p>
        </p:txBody>
      </p:sp>
    </p:spTree>
    <p:extLst>
      <p:ext uri="{BB962C8B-B14F-4D97-AF65-F5344CB8AC3E}">
        <p14:creationId xmlns:p14="http://schemas.microsoft.com/office/powerpoint/2010/main" val="31227255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6D0EE3-81D9-4272-8F7A-DB177C8DE8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40FB24-BC98-4D7D-9BBE-755A5AEE54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91AEBB-F318-4FDE-B262-5C4EAF19D9EE}"/>
              </a:ext>
            </a:extLst>
          </p:cNvPr>
          <p:cNvSpPr>
            <a:spLocks noGrp="1"/>
          </p:cNvSpPr>
          <p:nvPr>
            <p:ph type="dt" sz="half" idx="10"/>
          </p:nvPr>
        </p:nvSpPr>
        <p:spPr/>
        <p:txBody>
          <a:bodyPr/>
          <a:lstStyle/>
          <a:p>
            <a:fld id="{2917F254-515B-4AB6-B527-74C051DF7077}" type="datetimeFigureOut">
              <a:rPr lang="en-GB" smtClean="0"/>
              <a:t>04/06/2024</a:t>
            </a:fld>
            <a:endParaRPr lang="en-GB"/>
          </a:p>
        </p:txBody>
      </p:sp>
      <p:sp>
        <p:nvSpPr>
          <p:cNvPr id="5" name="Footer Placeholder 4">
            <a:extLst>
              <a:ext uri="{FF2B5EF4-FFF2-40B4-BE49-F238E27FC236}">
                <a16:creationId xmlns:a16="http://schemas.microsoft.com/office/drawing/2014/main" id="{0D98DFC6-A8CD-49BA-B60B-FA79F74D1A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F7B93B-0183-4C77-8E1E-9515F136281E}"/>
              </a:ext>
            </a:extLst>
          </p:cNvPr>
          <p:cNvSpPr>
            <a:spLocks noGrp="1"/>
          </p:cNvSpPr>
          <p:nvPr>
            <p:ph type="sldNum" sz="quarter" idx="12"/>
          </p:nvPr>
        </p:nvSpPr>
        <p:spPr/>
        <p:txBody>
          <a:bodyPr/>
          <a:lstStyle/>
          <a:p>
            <a:fld id="{318259E8-D449-47DD-B332-918D8F90B30A}" type="slidenum">
              <a:rPr lang="en-GB" smtClean="0"/>
              <a:t>‹Nr.›</a:t>
            </a:fld>
            <a:endParaRPr lang="en-GB"/>
          </a:p>
        </p:txBody>
      </p:sp>
    </p:spTree>
    <p:extLst>
      <p:ext uri="{BB962C8B-B14F-4D97-AF65-F5344CB8AC3E}">
        <p14:creationId xmlns:p14="http://schemas.microsoft.com/office/powerpoint/2010/main" val="17541050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2BF8BE0-1409-4D4C-AF4D-F4257A9ACE5C}"/>
              </a:ext>
            </a:extLst>
          </p:cNvPr>
          <p:cNvPicPr>
            <a:picLocks noChangeAspect="1"/>
          </p:cNvPicPr>
          <p:nvPr userDrawn="1"/>
        </p:nvPicPr>
        <p:blipFill rotWithShape="1">
          <a:blip r:embed="rId2"/>
          <a:srcRect t="1801" r="2931" b="2640"/>
          <a:stretch/>
        </p:blipFill>
        <p:spPr>
          <a:xfrm>
            <a:off x="6093040" y="0"/>
            <a:ext cx="6093039" cy="6858000"/>
          </a:xfrm>
          <a:prstGeom prst="rect">
            <a:avLst/>
          </a:prstGeom>
        </p:spPr>
      </p:pic>
      <p:sp>
        <p:nvSpPr>
          <p:cNvPr id="8" name="Rectangle 15">
            <a:extLst>
              <a:ext uri="{FF2B5EF4-FFF2-40B4-BE49-F238E27FC236}">
                <a16:creationId xmlns:a16="http://schemas.microsoft.com/office/drawing/2014/main" id="{DC632537-143B-463F-8A46-DD16738A1686}"/>
              </a:ext>
            </a:extLst>
          </p:cNvPr>
          <p:cNvSpPr/>
          <p:nvPr userDrawn="1"/>
        </p:nvSpPr>
        <p:spPr>
          <a:xfrm>
            <a:off x="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13">
            <a:extLst>
              <a:ext uri="{FF2B5EF4-FFF2-40B4-BE49-F238E27FC236}">
                <a16:creationId xmlns:a16="http://schemas.microsoft.com/office/drawing/2014/main" id="{E8FA50FA-7982-4ACC-B565-AB93A104055C}"/>
              </a:ext>
            </a:extLst>
          </p:cNvPr>
          <p:cNvSpPr txBox="1"/>
          <p:nvPr userDrawn="1"/>
        </p:nvSpPr>
        <p:spPr>
          <a:xfrm>
            <a:off x="416521" y="2627790"/>
            <a:ext cx="3691929" cy="338554"/>
          </a:xfrm>
          <a:prstGeom prst="rect">
            <a:avLst/>
          </a:prstGeom>
          <a:noFill/>
        </p:spPr>
        <p:txBody>
          <a:bodyPr wrap="square" rtlCol="0">
            <a:spAutoFit/>
          </a:bodyPr>
          <a:lstStyle/>
          <a:p>
            <a:r>
              <a:rPr lang="en-ID" sz="1600" b="1" spc="300">
                <a:solidFill>
                  <a:srgbClr val="E63250"/>
                </a:solidFill>
                <a:latin typeface="Courier" pitchFamily="2" charset="0"/>
                <a:ea typeface="Verdana" panose="020B0604030504040204" pitchFamily="34" charset="0"/>
                <a:cs typeface="Verdana" panose="020B0604030504040204" pitchFamily="34" charset="0"/>
              </a:rPr>
              <a:t>SYMANTO PSYCHOLOGY AI</a:t>
            </a:r>
          </a:p>
        </p:txBody>
      </p:sp>
      <p:sp>
        <p:nvSpPr>
          <p:cNvPr id="11" name="TextBox 6">
            <a:extLst>
              <a:ext uri="{FF2B5EF4-FFF2-40B4-BE49-F238E27FC236}">
                <a16:creationId xmlns:a16="http://schemas.microsoft.com/office/drawing/2014/main" id="{C111CD3C-B31C-4258-AFBB-2DC4D370DD85}"/>
              </a:ext>
            </a:extLst>
          </p:cNvPr>
          <p:cNvSpPr txBox="1"/>
          <p:nvPr userDrawn="1"/>
        </p:nvSpPr>
        <p:spPr>
          <a:xfrm>
            <a:off x="3065929" y="2226833"/>
            <a:ext cx="184731" cy="369332"/>
          </a:xfrm>
          <a:prstGeom prst="rect">
            <a:avLst/>
          </a:prstGeom>
          <a:noFill/>
        </p:spPr>
        <p:txBody>
          <a:bodyPr wrap="none" rtlCol="0">
            <a:spAutoFit/>
          </a:bodyPr>
          <a:lstStyle/>
          <a:p>
            <a:endParaRPr lang="en-MK"/>
          </a:p>
        </p:txBody>
      </p:sp>
      <p:pic>
        <p:nvPicPr>
          <p:cNvPr id="12" name="Picture 10" descr="C#/.Net Developer (m/f/d) - Symanto">
            <a:extLst>
              <a:ext uri="{FF2B5EF4-FFF2-40B4-BE49-F238E27FC236}">
                <a16:creationId xmlns:a16="http://schemas.microsoft.com/office/drawing/2014/main" id="{18D77B7D-E67E-4CFE-AEEC-75650D6F617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9648" y="168165"/>
            <a:ext cx="930720" cy="275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a:extLst>
              <a:ext uri="{FF2B5EF4-FFF2-40B4-BE49-F238E27FC236}">
                <a16:creationId xmlns:a16="http://schemas.microsoft.com/office/drawing/2014/main" id="{B2A14F65-6E2A-4E58-B5A8-7731CEE38C58}"/>
              </a:ext>
            </a:extLst>
          </p:cNvPr>
          <p:cNvPicPr>
            <a:picLocks noChangeAspect="1"/>
          </p:cNvPicPr>
          <p:nvPr userDrawn="1"/>
        </p:nvPicPr>
        <p:blipFill>
          <a:blip r:embed="rId4"/>
          <a:stretch>
            <a:fillRect/>
          </a:stretch>
        </p:blipFill>
        <p:spPr>
          <a:xfrm rot="19085529">
            <a:off x="5107612" y="1650316"/>
            <a:ext cx="1970855" cy="2143133"/>
          </a:xfrm>
          <a:prstGeom prst="rect">
            <a:avLst/>
          </a:prstGeom>
        </p:spPr>
      </p:pic>
      <p:pic>
        <p:nvPicPr>
          <p:cNvPr id="14" name="Picture 3">
            <a:extLst>
              <a:ext uri="{FF2B5EF4-FFF2-40B4-BE49-F238E27FC236}">
                <a16:creationId xmlns:a16="http://schemas.microsoft.com/office/drawing/2014/main" id="{BD491FDB-167C-4D61-A3E9-E7BBE480DF7B}"/>
              </a:ext>
            </a:extLst>
          </p:cNvPr>
          <p:cNvPicPr>
            <a:picLocks noChangeAspect="1"/>
          </p:cNvPicPr>
          <p:nvPr userDrawn="1"/>
        </p:nvPicPr>
        <p:blipFill rotWithShape="1">
          <a:blip r:embed="rId5"/>
          <a:srcRect l="59342" b="59402"/>
          <a:stretch/>
        </p:blipFill>
        <p:spPr>
          <a:xfrm rot="19066144">
            <a:off x="5554572" y="5654148"/>
            <a:ext cx="1083254" cy="1183968"/>
          </a:xfrm>
          <a:prstGeom prst="rect">
            <a:avLst/>
          </a:prstGeom>
        </p:spPr>
      </p:pic>
      <p:sp>
        <p:nvSpPr>
          <p:cNvPr id="19" name="Titel 18">
            <a:extLst>
              <a:ext uri="{FF2B5EF4-FFF2-40B4-BE49-F238E27FC236}">
                <a16:creationId xmlns:a16="http://schemas.microsoft.com/office/drawing/2014/main" id="{E65C8CFF-FC36-45B2-9CEE-8485D7CC84D6}"/>
              </a:ext>
            </a:extLst>
          </p:cNvPr>
          <p:cNvSpPr>
            <a:spLocks noGrp="1"/>
          </p:cNvSpPr>
          <p:nvPr>
            <p:ph type="title" hasCustomPrompt="1"/>
          </p:nvPr>
        </p:nvSpPr>
        <p:spPr>
          <a:xfrm>
            <a:off x="416521" y="2942063"/>
            <a:ext cx="5338820" cy="1325563"/>
          </a:xfrm>
        </p:spPr>
        <p:txBody>
          <a:bodyPr>
            <a:normAutofit/>
          </a:bodyPr>
          <a:lstStyle>
            <a:lvl1pPr>
              <a:defRPr sz="3200">
                <a:solidFill>
                  <a:srgbClr val="3C4458"/>
                </a:solidFill>
                <a:latin typeface="Titillium Web Black" panose="00000A00000000000000" pitchFamily="2" charset="0"/>
              </a:defRPr>
            </a:lvl1pPr>
          </a:lstStyle>
          <a:p>
            <a:r>
              <a:rPr lang="en-ID" sz="3200" b="1">
                <a:solidFill>
                  <a:srgbClr val="3C4458"/>
                </a:solidFill>
                <a:latin typeface="Titillium Web Black" pitchFamily="2" charset="77"/>
                <a:ea typeface="Lato" panose="020F0502020204030203" pitchFamily="34" charset="0"/>
                <a:cs typeface="Lato" panose="020F0502020204030203" pitchFamily="34" charset="0"/>
              </a:rPr>
              <a:t>LOREM IPSUM DOLOR ASET IPSUM</a:t>
            </a:r>
          </a:p>
        </p:txBody>
      </p:sp>
      <p:sp>
        <p:nvSpPr>
          <p:cNvPr id="29" name="Textplatzhalter 28">
            <a:extLst>
              <a:ext uri="{FF2B5EF4-FFF2-40B4-BE49-F238E27FC236}">
                <a16:creationId xmlns:a16="http://schemas.microsoft.com/office/drawing/2014/main" id="{21E3DE64-1E4C-4088-B770-D672409157D8}"/>
              </a:ext>
            </a:extLst>
          </p:cNvPr>
          <p:cNvSpPr>
            <a:spLocks noGrp="1"/>
          </p:cNvSpPr>
          <p:nvPr>
            <p:ph type="body" sz="quarter" idx="10" hasCustomPrompt="1"/>
          </p:nvPr>
        </p:nvSpPr>
        <p:spPr>
          <a:xfrm>
            <a:off x="416521" y="6480777"/>
            <a:ext cx="4010305" cy="262024"/>
          </a:xfrm>
        </p:spPr>
        <p:txBody>
          <a:bodyPr/>
          <a:lstStyle>
            <a:lvl1pPr marL="0" indent="0">
              <a:buNone/>
              <a:defRPr lang="en-GB" sz="800" b="1" kern="1200" spc="300" dirty="0">
                <a:solidFill>
                  <a:srgbClr val="3C4458"/>
                </a:solidFill>
                <a:latin typeface="Lato"/>
                <a:ea typeface="Lato"/>
                <a:cs typeface="Lato"/>
              </a:defRPr>
            </a:lvl1pPr>
          </a:lstStyle>
          <a:p>
            <a:r>
              <a:rPr lang="en-ID" sz="800" b="1" spc="300">
                <a:solidFill>
                  <a:srgbClr val="3C4458"/>
                </a:solidFill>
                <a:latin typeface="Lato"/>
                <a:ea typeface="Lato"/>
                <a:cs typeface="Lato"/>
              </a:rPr>
              <a:t>Public data/Internal/Restricted/Confidential</a:t>
            </a:r>
            <a:endParaRPr lang="en-US" sz="800">
              <a:latin typeface="Lato"/>
              <a:ea typeface="Lato"/>
              <a:cs typeface="Lato"/>
            </a:endParaRPr>
          </a:p>
        </p:txBody>
      </p:sp>
    </p:spTree>
    <p:extLst>
      <p:ext uri="{BB962C8B-B14F-4D97-AF65-F5344CB8AC3E}">
        <p14:creationId xmlns:p14="http://schemas.microsoft.com/office/powerpoint/2010/main" val="15805897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18" name="Titel 9">
            <a:extLst>
              <a:ext uri="{FF2B5EF4-FFF2-40B4-BE49-F238E27FC236}">
                <a16:creationId xmlns:a16="http://schemas.microsoft.com/office/drawing/2014/main" id="{914CEE1C-E2DD-4920-9192-77302212B634}"/>
              </a:ext>
            </a:extLst>
          </p:cNvPr>
          <p:cNvSpPr>
            <a:spLocks noGrp="1"/>
          </p:cNvSpPr>
          <p:nvPr>
            <p:ph type="title" hasCustomPrompt="1"/>
          </p:nvPr>
        </p:nvSpPr>
        <p:spPr>
          <a:xfrm>
            <a:off x="357064" y="665259"/>
            <a:ext cx="10515600" cy="400110"/>
          </a:xfrm>
        </p:spPr>
        <p:txBody>
          <a:bodyPr>
            <a:noAutofit/>
          </a:bodyPr>
          <a:lstStyle>
            <a:lvl1pPr>
              <a:defRPr sz="1400" spc="300">
                <a:solidFill>
                  <a:srgbClr val="E63250"/>
                </a:solidFill>
                <a:latin typeface="Titillium Web Black" panose="00000A00000000000000" pitchFamily="2" charset="0"/>
              </a:defRPr>
            </a:lvl1pPr>
          </a:lstStyle>
          <a:p>
            <a:r>
              <a:rPr lang="de-DE"/>
              <a:t>LOREM IPSUM</a:t>
            </a:r>
            <a:endParaRPr lang="en-GB"/>
          </a:p>
        </p:txBody>
      </p:sp>
      <p:pic>
        <p:nvPicPr>
          <p:cNvPr id="19" name="Picture 10" descr="C#/.Net Developer (m/f/d) - Symanto">
            <a:extLst>
              <a:ext uri="{FF2B5EF4-FFF2-40B4-BE49-F238E27FC236}">
                <a16:creationId xmlns:a16="http://schemas.microsoft.com/office/drawing/2014/main" id="{3DEBB2EB-5159-48C6-B81D-5637861AEE4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2664" y="233277"/>
            <a:ext cx="930720" cy="275576"/>
          </a:xfrm>
          <a:prstGeom prst="rect">
            <a:avLst/>
          </a:prstGeom>
          <a:noFill/>
          <a:extLst>
            <a:ext uri="{909E8E84-426E-40DD-AFC4-6F175D3DCCD1}">
              <a14:hiddenFill xmlns:a14="http://schemas.microsoft.com/office/drawing/2010/main">
                <a:solidFill>
                  <a:srgbClr val="FFFFFF"/>
                </a:solidFill>
              </a14:hiddenFill>
            </a:ext>
          </a:extLst>
        </p:spPr>
      </p:pic>
      <p:sp>
        <p:nvSpPr>
          <p:cNvPr id="20" name="Datumsplatzhalter 19">
            <a:extLst>
              <a:ext uri="{FF2B5EF4-FFF2-40B4-BE49-F238E27FC236}">
                <a16:creationId xmlns:a16="http://schemas.microsoft.com/office/drawing/2014/main" id="{68E14B5A-DE67-48B5-ADD6-FD85C206F89C}"/>
              </a:ext>
            </a:extLst>
          </p:cNvPr>
          <p:cNvSpPr>
            <a:spLocks noGrp="1"/>
          </p:cNvSpPr>
          <p:nvPr>
            <p:ph type="dt" sz="half" idx="10"/>
          </p:nvPr>
        </p:nvSpPr>
        <p:spPr>
          <a:xfrm>
            <a:off x="357064" y="6356350"/>
            <a:ext cx="2743200" cy="365125"/>
          </a:xfrm>
          <a:prstGeom prst="rect">
            <a:avLst/>
          </a:prstGeom>
        </p:spPr>
        <p:txBody>
          <a:bodyPr/>
          <a:lstStyle>
            <a:lvl1pPr>
              <a:defRPr sz="900">
                <a:solidFill>
                  <a:srgbClr val="3C4458"/>
                </a:solidFill>
                <a:latin typeface="Courier"/>
              </a:defRPr>
            </a:lvl1pPr>
          </a:lstStyle>
          <a:p>
            <a:fld id="{2F094730-CFD5-4B05-8DA9-536A864D846C}" type="datetimeFigureOut">
              <a:rPr lang="en-GB" smtClean="0"/>
              <a:pPr/>
              <a:t>04/06/2024</a:t>
            </a:fld>
            <a:endParaRPr lang="en-GB"/>
          </a:p>
        </p:txBody>
      </p:sp>
      <p:sp>
        <p:nvSpPr>
          <p:cNvPr id="7" name="Inhaltsplatzhalter 2">
            <a:extLst>
              <a:ext uri="{FF2B5EF4-FFF2-40B4-BE49-F238E27FC236}">
                <a16:creationId xmlns:a16="http://schemas.microsoft.com/office/drawing/2014/main" id="{0911B9D3-C7F1-4338-9466-ADA5A064E93B}"/>
              </a:ext>
            </a:extLst>
          </p:cNvPr>
          <p:cNvSpPr>
            <a:spLocks noGrp="1"/>
          </p:cNvSpPr>
          <p:nvPr>
            <p:ph idx="13" hasCustomPrompt="1"/>
          </p:nvPr>
        </p:nvSpPr>
        <p:spPr>
          <a:xfrm>
            <a:off x="357064" y="1108675"/>
            <a:ext cx="10515600" cy="400110"/>
          </a:xfrm>
        </p:spPr>
        <p:txBody>
          <a:bodyPr/>
          <a:lstStyle>
            <a:lvl1pPr marL="0" indent="0">
              <a:buNone/>
              <a:defRPr/>
            </a:lvl1pPr>
          </a:lstStyle>
          <a:p>
            <a:pPr lvl="0">
              <a:defRPr/>
            </a:pPr>
            <a:r>
              <a:rPr lang="en-GB" sz="1800" spc="0">
                <a:solidFill>
                  <a:srgbClr val="3C4458"/>
                </a:solidFill>
                <a:latin typeface="Courier" pitchFamily="2" charset="0"/>
                <a:ea typeface="Lato" panose="020F0502020204030203" pitchFamily="34" charset="0"/>
                <a:cs typeface="Lato" panose="020F0502020204030203" pitchFamily="34" charset="0"/>
              </a:rPr>
              <a:t>Lorem ipsum </a:t>
            </a:r>
            <a:r>
              <a:rPr lang="en-GB" sz="1800" spc="0" err="1">
                <a:solidFill>
                  <a:srgbClr val="3C4458"/>
                </a:solidFill>
                <a:latin typeface="Courier" pitchFamily="2" charset="0"/>
                <a:ea typeface="Lato" panose="020F0502020204030203" pitchFamily="34" charset="0"/>
                <a:cs typeface="Lato" panose="020F0502020204030203" pitchFamily="34" charset="0"/>
              </a:rPr>
              <a:t>dolor</a:t>
            </a:r>
            <a:r>
              <a:rPr lang="en-GB" sz="1800" spc="0">
                <a:solidFill>
                  <a:srgbClr val="3C4458"/>
                </a:solidFill>
                <a:latin typeface="Courier" pitchFamily="2" charset="0"/>
                <a:ea typeface="Lato" panose="020F0502020204030203" pitchFamily="34" charset="0"/>
                <a:cs typeface="Lato" panose="020F0502020204030203" pitchFamily="34" charset="0"/>
              </a:rPr>
              <a:t> sit </a:t>
            </a:r>
            <a:r>
              <a:rPr lang="en-GB" sz="1800" spc="0" err="1">
                <a:solidFill>
                  <a:srgbClr val="3C4458"/>
                </a:solidFill>
                <a:latin typeface="Courier" pitchFamily="2" charset="0"/>
                <a:ea typeface="Lato" panose="020F0502020204030203" pitchFamily="34" charset="0"/>
                <a:cs typeface="Lato" panose="020F0502020204030203" pitchFamily="34" charset="0"/>
              </a:rPr>
              <a:t>amet</a:t>
            </a:r>
            <a:r>
              <a:rPr lang="en-GB" sz="1800" spc="0">
                <a:solidFill>
                  <a:srgbClr val="3C4458"/>
                </a:solidFill>
                <a:latin typeface="Courier" pitchFamily="2" charset="0"/>
                <a:ea typeface="Lato" panose="020F0502020204030203" pitchFamily="34" charset="0"/>
                <a:cs typeface="Lato" panose="020F0502020204030203" pitchFamily="34" charset="0"/>
              </a:rPr>
              <a:t>, </a:t>
            </a:r>
            <a:r>
              <a:rPr lang="en-GB" sz="1800" spc="0" err="1">
                <a:solidFill>
                  <a:srgbClr val="3C4458"/>
                </a:solidFill>
                <a:latin typeface="Courier" pitchFamily="2" charset="0"/>
                <a:ea typeface="Lato" panose="020F0502020204030203" pitchFamily="34" charset="0"/>
                <a:cs typeface="Lato" panose="020F0502020204030203" pitchFamily="34" charset="0"/>
              </a:rPr>
              <a:t>consetetur</a:t>
            </a:r>
            <a:endParaRPr lang="en-GB" sz="1800" spc="0">
              <a:solidFill>
                <a:srgbClr val="3C4458"/>
              </a:solidFill>
              <a:latin typeface="Courier" pitchFamily="2"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5959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3.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3.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theme" Target="../theme/theme8.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81.xml"/><Relationship Id="rId7" Type="http://schemas.openxmlformats.org/officeDocument/2006/relationships/tags" Target="../tags/tag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9.xml"/><Relationship Id="rId5" Type="http://schemas.openxmlformats.org/officeDocument/2006/relationships/slideLayout" Target="../slideLayouts/slideLayout83.xml"/><Relationship Id="rId4" Type="http://schemas.openxmlformats.org/officeDocument/2006/relationships/slideLayout" Target="../slideLayouts/slideLayout8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9FED773-F580-4DEE-8ABD-0F3C4194036C}"/>
              </a:ext>
            </a:extLst>
          </p:cNvPr>
          <p:cNvGraphicFramePr>
            <a:graphicFrameLocks noChangeAspect="1"/>
          </p:cNvGraphicFramePr>
          <p:nvPr userDrawn="1">
            <p:custDataLst>
              <p:tags r:id="rId6"/>
            </p:custDataLst>
            <p:extLst>
              <p:ext uri="{D42A27DB-BD31-4B8C-83A1-F6EECF244321}">
                <p14:modId xmlns:p14="http://schemas.microsoft.com/office/powerpoint/2010/main" val="3560806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410" imgH="409" progId="TCLayout.ActiveDocument.1">
                  <p:embed/>
                </p:oleObj>
              </mc:Choice>
              <mc:Fallback>
                <p:oleObj name="think-cell Folie" r:id="rId7" imgW="410" imgH="409" progId="TCLayout.ActiveDocument.1">
                  <p:embed/>
                  <p:pic>
                    <p:nvPicPr>
                      <p:cNvPr id="5" name="Object 4" hidden="1">
                        <a:extLst>
                          <a:ext uri="{FF2B5EF4-FFF2-40B4-BE49-F238E27FC236}">
                            <a16:creationId xmlns:a16="http://schemas.microsoft.com/office/drawing/2014/main" id="{39FED773-F580-4DEE-8ABD-0F3C4194036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266C278C-78F7-4FBB-B59B-1A986291C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271B03C2-9E74-4A25-8805-879E18F035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6" name="Datumsplatzhalter 19">
            <a:extLst>
              <a:ext uri="{FF2B5EF4-FFF2-40B4-BE49-F238E27FC236}">
                <a16:creationId xmlns:a16="http://schemas.microsoft.com/office/drawing/2014/main" id="{CA017E47-5AF4-47B3-8D69-9230F5215B32}"/>
              </a:ext>
            </a:extLst>
          </p:cNvPr>
          <p:cNvSpPr>
            <a:spLocks noGrp="1"/>
          </p:cNvSpPr>
          <p:nvPr>
            <p:ph type="dt" sz="half" idx="2"/>
          </p:nvPr>
        </p:nvSpPr>
        <p:spPr>
          <a:xfrm>
            <a:off x="357064" y="6356350"/>
            <a:ext cx="2743200" cy="365125"/>
          </a:xfrm>
          <a:prstGeom prst="rect">
            <a:avLst/>
          </a:prstGeom>
        </p:spPr>
        <p:txBody>
          <a:bodyPr/>
          <a:lstStyle>
            <a:lvl1pPr>
              <a:defRPr sz="900">
                <a:solidFill>
                  <a:srgbClr val="3C4458"/>
                </a:solidFill>
                <a:latin typeface="Courier"/>
              </a:defRPr>
            </a:lvl1pPr>
          </a:lstStyle>
          <a:p>
            <a:fld id="{2F094730-CFD5-4B05-8DA9-536A864D846C}" type="datetimeFigureOut">
              <a:rPr lang="en-GB" smtClean="0"/>
              <a:pPr/>
              <a:t>04/06/2024</a:t>
            </a:fld>
            <a:endParaRPr lang="en-GB"/>
          </a:p>
        </p:txBody>
      </p:sp>
      <p:sp>
        <p:nvSpPr>
          <p:cNvPr id="7" name="Foliennummernplatzhalter 21">
            <a:extLst>
              <a:ext uri="{FF2B5EF4-FFF2-40B4-BE49-F238E27FC236}">
                <a16:creationId xmlns:a16="http://schemas.microsoft.com/office/drawing/2014/main" id="{8026F330-3D85-42DB-9A2D-97318F0C2D12}"/>
              </a:ext>
            </a:extLst>
          </p:cNvPr>
          <p:cNvSpPr txBox="1">
            <a:spLocks/>
          </p:cNvSpPr>
          <p:nvPr userDrawn="1"/>
        </p:nvSpPr>
        <p:spPr>
          <a:xfrm>
            <a:off x="11363299" y="6582500"/>
            <a:ext cx="517336" cy="376177"/>
          </a:xfrm>
          <a:prstGeom prst="rect">
            <a:avLst/>
          </a:prstGeom>
        </p:spPr>
        <p:txBody>
          <a:bodyPr/>
          <a:lstStyle>
            <a:defPPr>
              <a:defRPr lang="en-US"/>
            </a:defPPr>
            <a:lvl1pPr marL="0" algn="l" defTabSz="914400" rtl="0" eaLnBrk="1" latinLnBrk="0" hangingPunct="1">
              <a:defRPr sz="900" kern="1200">
                <a:solidFill>
                  <a:srgbClr val="3C4458"/>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BB182FE-08F3-498A-8E4A-9EA8ACE7F827}" type="slidenum">
              <a:rPr lang="en-GB" smtClean="0"/>
              <a:pPr algn="r"/>
              <a:t>‹Nr.›</a:t>
            </a:fld>
            <a:endParaRPr lang="en-GB"/>
          </a:p>
        </p:txBody>
      </p:sp>
    </p:spTree>
    <p:extLst>
      <p:ext uri="{BB962C8B-B14F-4D97-AF65-F5344CB8AC3E}">
        <p14:creationId xmlns:p14="http://schemas.microsoft.com/office/powerpoint/2010/main" val="355061628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Lst>
  <p:txStyles>
    <p:titleStyle>
      <a:lvl1pPr algn="l" defTabSz="914400" rtl="0" eaLnBrk="1" latinLnBrk="0" hangingPunct="1">
        <a:lnSpc>
          <a:spcPct val="90000"/>
        </a:lnSpc>
        <a:spcBef>
          <a:spcPct val="0"/>
        </a:spcBef>
        <a:buNone/>
        <a:defRPr sz="4400" kern="1200">
          <a:solidFill>
            <a:srgbClr val="3C445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3C44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C445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3C445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3C44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3C44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82251-56C5-47A1-8339-471CAE5D3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CA3F2C-9EF3-4BFD-8959-2DA384ED9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C09759-8C77-4542-AD8F-A37030F67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7F254-515B-4AB6-B527-74C051DF7077}" type="datetimeFigureOut">
              <a:rPr lang="en-GB" smtClean="0"/>
              <a:t>04/06/2024</a:t>
            </a:fld>
            <a:endParaRPr lang="en-GB"/>
          </a:p>
        </p:txBody>
      </p:sp>
      <p:sp>
        <p:nvSpPr>
          <p:cNvPr id="5" name="Footer Placeholder 4">
            <a:extLst>
              <a:ext uri="{FF2B5EF4-FFF2-40B4-BE49-F238E27FC236}">
                <a16:creationId xmlns:a16="http://schemas.microsoft.com/office/drawing/2014/main" id="{3BA92818-864E-4D54-860E-E7334B093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B1862B-54C6-496A-9D49-964B7B5FF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259E8-D449-47DD-B332-918D8F90B30A}" type="slidenum">
              <a:rPr lang="en-GB" smtClean="0"/>
              <a:t>‹Nr.›</a:t>
            </a:fld>
            <a:endParaRPr lang="en-GB"/>
          </a:p>
        </p:txBody>
      </p:sp>
    </p:spTree>
    <p:extLst>
      <p:ext uri="{BB962C8B-B14F-4D97-AF65-F5344CB8AC3E}">
        <p14:creationId xmlns:p14="http://schemas.microsoft.com/office/powerpoint/2010/main" val="1276733418"/>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2EE4C4-6378-41C5-857A-7B3642265DBE}"/>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D12B84-D40D-4C08-ADAA-54F96DC4698F}"/>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A5016-0109-4A4A-ABCA-9472510B2672}"/>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307B7-41C8-4B2F-9517-6CE4A652FE56}" type="datetimeFigureOut">
              <a:rPr lang="en-US" smtClean="0"/>
              <a:t>6/4/2024</a:t>
            </a:fld>
            <a:endParaRPr lang="en-US"/>
          </a:p>
        </p:txBody>
      </p:sp>
      <p:sp>
        <p:nvSpPr>
          <p:cNvPr id="5" name="Footer Placeholder 4">
            <a:extLst>
              <a:ext uri="{FF2B5EF4-FFF2-40B4-BE49-F238E27FC236}">
                <a16:creationId xmlns:a16="http://schemas.microsoft.com/office/drawing/2014/main" id="{525B1511-7C47-493B-9F6E-FF407C3FDB9D}"/>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5D9296-8ABC-41F4-A5D7-30D8EF1CDB80}"/>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64C2D-1636-4312-A74F-BA70C5F5DFCA}" type="slidenum">
              <a:rPr lang="en-US" smtClean="0"/>
              <a:t>‹Nr.›</a:t>
            </a:fld>
            <a:endParaRPr lang="en-US"/>
          </a:p>
        </p:txBody>
      </p:sp>
    </p:spTree>
    <p:extLst>
      <p:ext uri="{BB962C8B-B14F-4D97-AF65-F5344CB8AC3E}">
        <p14:creationId xmlns:p14="http://schemas.microsoft.com/office/powerpoint/2010/main" val="408064262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4" r:id="rId1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9519AEBF-EE29-4114-AA76-EE2E33399C52}"/>
              </a:ext>
            </a:extLst>
          </p:cNvPr>
          <p:cNvSpPr>
            <a:spLocks noGrp="1"/>
          </p:cNvSpPr>
          <p:nvPr>
            <p:ph type="sldNum" sz="quarter" idx="4"/>
          </p:nvPr>
        </p:nvSpPr>
        <p:spPr>
          <a:xfrm>
            <a:off x="334963" y="333376"/>
            <a:ext cx="591903" cy="85323"/>
          </a:xfrm>
          <a:prstGeom prst="rect">
            <a:avLst/>
          </a:prstGeom>
        </p:spPr>
        <p:txBody>
          <a:bodyPr lIns="0" tIns="0" rIns="0" bIns="0" anchor="ctr" anchorCtr="0"/>
          <a:lstStyle>
            <a:lvl1pPr algn="l">
              <a:defRPr sz="900" b="0" i="0">
                <a:solidFill>
                  <a:schemeClr val="tx1"/>
                </a:solidFill>
                <a:latin typeface="+mj-lt"/>
                <a:ea typeface="T-Star Pro" panose="00000500000000000000" pitchFamily="50" charset="0"/>
                <a:cs typeface="T-Star Pro" panose="00000500000000000000" pitchFamily="50" charset="0"/>
              </a:defRPr>
            </a:lvl1pPr>
          </a:lstStyle>
          <a:p>
            <a:fld id="{C826BC22-76E4-4D17-82CF-B267B8C352F3}" type="slidenum">
              <a:rPr lang="en-GB" smtClean="0"/>
              <a:pPr/>
              <a:t>‹Nr.›</a:t>
            </a:fld>
            <a:endParaRPr lang="en-GB">
              <a:latin typeface="+mj-lt"/>
            </a:endParaRPr>
          </a:p>
        </p:txBody>
      </p:sp>
      <p:pic>
        <p:nvPicPr>
          <p:cNvPr id="3" name="Picture 10" descr="C#/.Net Developer (m/f/d) - Symanto">
            <a:extLst>
              <a:ext uri="{FF2B5EF4-FFF2-40B4-BE49-F238E27FC236}">
                <a16:creationId xmlns:a16="http://schemas.microsoft.com/office/drawing/2014/main" id="{90813792-20D6-45BD-98C4-BC47F0DF5D3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65218" y="198985"/>
            <a:ext cx="1310845" cy="38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056413"/>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6" r:id="rId10"/>
    <p:sldLayoutId id="2147483907" r:id="rId11"/>
    <p:sldLayoutId id="2147483908" r:id="rId12"/>
    <p:sldLayoutId id="214748390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9519AEBF-EE29-4114-AA76-EE2E33399C52}"/>
              </a:ext>
            </a:extLst>
          </p:cNvPr>
          <p:cNvSpPr>
            <a:spLocks noGrp="1"/>
          </p:cNvSpPr>
          <p:nvPr>
            <p:ph type="sldNum" sz="quarter" idx="4"/>
          </p:nvPr>
        </p:nvSpPr>
        <p:spPr>
          <a:xfrm>
            <a:off x="334963" y="333376"/>
            <a:ext cx="591903" cy="85323"/>
          </a:xfrm>
          <a:prstGeom prst="rect">
            <a:avLst/>
          </a:prstGeom>
        </p:spPr>
        <p:txBody>
          <a:bodyPr lIns="0" tIns="0" rIns="0" bIns="0" anchor="ctr" anchorCtr="0"/>
          <a:lstStyle>
            <a:lvl1pPr algn="l">
              <a:defRPr sz="900" b="0" i="0">
                <a:solidFill>
                  <a:schemeClr val="tx1"/>
                </a:solidFill>
                <a:latin typeface="+mj-lt"/>
                <a:ea typeface="T-Star Pro" panose="00000500000000000000" pitchFamily="50" charset="0"/>
                <a:cs typeface="T-Star Pro" panose="00000500000000000000" pitchFamily="50" charset="0"/>
              </a:defRPr>
            </a:lvl1pPr>
          </a:lstStyle>
          <a:p>
            <a:fld id="{C826BC22-76E4-4D17-82CF-B267B8C352F3}" type="slidenum">
              <a:rPr lang="en-GB" smtClean="0"/>
              <a:pPr/>
              <a:t>‹Nr.›</a:t>
            </a:fld>
            <a:endParaRPr lang="en-GB">
              <a:latin typeface="+mj-lt"/>
            </a:endParaRPr>
          </a:p>
        </p:txBody>
      </p:sp>
      <p:pic>
        <p:nvPicPr>
          <p:cNvPr id="3" name="Picture 10" descr="C#/.Net Developer (m/f/d) - Symanto">
            <a:extLst>
              <a:ext uri="{FF2B5EF4-FFF2-40B4-BE49-F238E27FC236}">
                <a16:creationId xmlns:a16="http://schemas.microsoft.com/office/drawing/2014/main" id="{90813792-20D6-45BD-98C4-BC47F0DF5D3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65218" y="198985"/>
            <a:ext cx="1310845" cy="38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34856"/>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9519AEBF-EE29-4114-AA76-EE2E33399C52}"/>
              </a:ext>
            </a:extLst>
          </p:cNvPr>
          <p:cNvSpPr>
            <a:spLocks noGrp="1"/>
          </p:cNvSpPr>
          <p:nvPr>
            <p:ph type="sldNum" sz="quarter" idx="4"/>
          </p:nvPr>
        </p:nvSpPr>
        <p:spPr>
          <a:xfrm>
            <a:off x="334963" y="333376"/>
            <a:ext cx="591903" cy="85323"/>
          </a:xfrm>
          <a:prstGeom prst="rect">
            <a:avLst/>
          </a:prstGeom>
        </p:spPr>
        <p:txBody>
          <a:bodyPr lIns="0" tIns="0" rIns="0" bIns="0" anchor="ctr" anchorCtr="0"/>
          <a:lstStyle>
            <a:lvl1pPr algn="l">
              <a:defRPr sz="900" b="0" i="0">
                <a:solidFill>
                  <a:schemeClr val="tx1"/>
                </a:solidFill>
                <a:latin typeface="T-Star Pro" panose="00000500000000000000" pitchFamily="50" charset="0"/>
                <a:ea typeface="T-Star Pro" panose="00000500000000000000" pitchFamily="50" charset="0"/>
                <a:cs typeface="T-Star Pro" panose="00000500000000000000" pitchFamily="50" charset="0"/>
              </a:defRPr>
            </a:lvl1pPr>
          </a:lstStyle>
          <a:p>
            <a:fld id="{A79FC79D-87FA-41F3-861A-8C4A98032083}" type="slidenum">
              <a:rPr lang="en-GB" smtClean="0"/>
              <a:t>‹Nr.›</a:t>
            </a:fld>
            <a:endParaRPr lang="en-GB"/>
          </a:p>
        </p:txBody>
      </p:sp>
    </p:spTree>
    <p:extLst>
      <p:ext uri="{BB962C8B-B14F-4D97-AF65-F5344CB8AC3E}">
        <p14:creationId xmlns:p14="http://schemas.microsoft.com/office/powerpoint/2010/main" val="36632713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9519AEBF-EE29-4114-AA76-EE2E33399C52}"/>
              </a:ext>
            </a:extLst>
          </p:cNvPr>
          <p:cNvSpPr>
            <a:spLocks noGrp="1"/>
          </p:cNvSpPr>
          <p:nvPr>
            <p:ph type="sldNum" sz="quarter" idx="4"/>
          </p:nvPr>
        </p:nvSpPr>
        <p:spPr>
          <a:xfrm>
            <a:off x="334963" y="333376"/>
            <a:ext cx="591903" cy="85323"/>
          </a:xfrm>
          <a:prstGeom prst="rect">
            <a:avLst/>
          </a:prstGeom>
        </p:spPr>
        <p:txBody>
          <a:bodyPr lIns="0" tIns="0" rIns="0" bIns="0" anchor="ctr" anchorCtr="0"/>
          <a:lstStyle>
            <a:lvl1pPr algn="l">
              <a:defRPr sz="900" b="0" i="0">
                <a:solidFill>
                  <a:schemeClr val="tx1"/>
                </a:solidFill>
                <a:latin typeface="+mj-lt"/>
                <a:ea typeface="T-Star Pro" panose="00000500000000000000" pitchFamily="50" charset="0"/>
                <a:cs typeface="T-Star Pro" panose="00000500000000000000" pitchFamily="50" charset="0"/>
              </a:defRPr>
            </a:lvl1pPr>
          </a:lstStyle>
          <a:p>
            <a:fld id="{C826BC22-76E4-4D17-82CF-B267B8C352F3}" type="slidenum">
              <a:rPr lang="en-GB" smtClean="0"/>
              <a:pPr/>
              <a:t>‹Nr.›</a:t>
            </a:fld>
            <a:endParaRPr lang="en-GB">
              <a:latin typeface="+mj-lt"/>
            </a:endParaRPr>
          </a:p>
        </p:txBody>
      </p:sp>
    </p:spTree>
    <p:extLst>
      <p:ext uri="{BB962C8B-B14F-4D97-AF65-F5344CB8AC3E}">
        <p14:creationId xmlns:p14="http://schemas.microsoft.com/office/powerpoint/2010/main" val="2423174133"/>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744346"/>
      </p:ext>
    </p:extLst>
  </p:cSld>
  <p:clrMap bg1="lt1" tx1="dk1" bg2="lt2" tx2="dk2" accent1="accent1" accent2="accent2" accent3="accent3" accent4="accent4" accent5="accent5" accent6="accent6" hlink="hlink" folHlink="folHlink"/>
  <p:sldLayoutIdLst>
    <p:sldLayoutId id="2147483965" r:id="rId1"/>
    <p:sldLayoutId id="21474839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9519AEBF-EE29-4114-AA76-EE2E33399C52}"/>
              </a:ext>
            </a:extLst>
          </p:cNvPr>
          <p:cNvSpPr>
            <a:spLocks noGrp="1"/>
          </p:cNvSpPr>
          <p:nvPr>
            <p:ph type="sldNum" sz="quarter" idx="4"/>
          </p:nvPr>
        </p:nvSpPr>
        <p:spPr>
          <a:xfrm>
            <a:off x="334963" y="333376"/>
            <a:ext cx="591903" cy="85323"/>
          </a:xfrm>
          <a:prstGeom prst="rect">
            <a:avLst/>
          </a:prstGeom>
        </p:spPr>
        <p:txBody>
          <a:bodyPr lIns="0" tIns="0" rIns="0" bIns="0" anchor="ctr" anchorCtr="0"/>
          <a:lstStyle>
            <a:lvl1pPr algn="l">
              <a:defRPr sz="900" b="0" i="0">
                <a:solidFill>
                  <a:schemeClr val="tx1"/>
                </a:solidFill>
                <a:latin typeface="T-Star Pro" panose="00000500000000000000" pitchFamily="50" charset="0"/>
                <a:ea typeface="T-Star Pro" panose="00000500000000000000" pitchFamily="50" charset="0"/>
                <a:cs typeface="T-Star Pro" panose="00000500000000000000" pitchFamily="50" charset="0"/>
              </a:defRPr>
            </a:lvl1pPr>
          </a:lstStyle>
          <a:p>
            <a:fld id="{2D9F4649-7E9D-AC4E-A60E-AA27E79591C9}" type="slidenum">
              <a:rPr lang="de-DE" smtClean="0"/>
              <a:pPr/>
              <a:t>‹Nr.›</a:t>
            </a:fld>
            <a:endParaRPr lang="de-DE"/>
          </a:p>
        </p:txBody>
      </p:sp>
    </p:spTree>
    <p:extLst>
      <p:ext uri="{BB962C8B-B14F-4D97-AF65-F5344CB8AC3E}">
        <p14:creationId xmlns:p14="http://schemas.microsoft.com/office/powerpoint/2010/main" val="120881035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1" r:id="rId12"/>
    <p:sldLayoutId id="2147484002" r:id="rId13"/>
    <p:sldLayoutId id="2147484006" r:id="rId14"/>
    <p:sldLayoutId id="2147484014"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9FED773-F580-4DEE-8ABD-0F3C4194036C}"/>
              </a:ext>
            </a:extLst>
          </p:cNvPr>
          <p:cNvGraphicFramePr>
            <a:graphicFrameLocks noChangeAspect="1"/>
          </p:cNvGraphicFramePr>
          <p:nvPr userDrawn="1">
            <p:custDataLst>
              <p:tags r:id="rId7"/>
            </p:custDataLst>
            <p:extLst>
              <p:ext uri="{D42A27DB-BD31-4B8C-83A1-F6EECF244321}">
                <p14:modId xmlns:p14="http://schemas.microsoft.com/office/powerpoint/2010/main" val="1115535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8" imgW="410" imgH="409" progId="TCLayout.ActiveDocument.1">
                  <p:embed/>
                </p:oleObj>
              </mc:Choice>
              <mc:Fallback>
                <p:oleObj name="think-cell Folie" r:id="rId8" imgW="410" imgH="409" progId="TCLayout.ActiveDocument.1">
                  <p:embed/>
                  <p:pic>
                    <p:nvPicPr>
                      <p:cNvPr id="5" name="Object 4" hidden="1">
                        <a:extLst>
                          <a:ext uri="{FF2B5EF4-FFF2-40B4-BE49-F238E27FC236}">
                            <a16:creationId xmlns:a16="http://schemas.microsoft.com/office/drawing/2014/main" id="{39FED773-F580-4DEE-8ABD-0F3C4194036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266C278C-78F7-4FBB-B59B-1A986291C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271B03C2-9E74-4A25-8805-879E18F035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6" name="Datumsplatzhalter 19">
            <a:extLst>
              <a:ext uri="{FF2B5EF4-FFF2-40B4-BE49-F238E27FC236}">
                <a16:creationId xmlns:a16="http://schemas.microsoft.com/office/drawing/2014/main" id="{CA017E47-5AF4-47B3-8D69-9230F5215B32}"/>
              </a:ext>
            </a:extLst>
          </p:cNvPr>
          <p:cNvSpPr>
            <a:spLocks noGrp="1"/>
          </p:cNvSpPr>
          <p:nvPr>
            <p:ph type="dt" sz="half" idx="2"/>
          </p:nvPr>
        </p:nvSpPr>
        <p:spPr>
          <a:xfrm>
            <a:off x="357064" y="6356350"/>
            <a:ext cx="2743200" cy="365125"/>
          </a:xfrm>
          <a:prstGeom prst="rect">
            <a:avLst/>
          </a:prstGeom>
        </p:spPr>
        <p:txBody>
          <a:bodyPr/>
          <a:lstStyle>
            <a:lvl1pPr>
              <a:defRPr sz="900">
                <a:solidFill>
                  <a:srgbClr val="3C4458"/>
                </a:solidFill>
                <a:latin typeface="Courier"/>
              </a:defRPr>
            </a:lvl1pPr>
          </a:lstStyle>
          <a:p>
            <a:fld id="{2F094730-CFD5-4B05-8DA9-536A864D846C}" type="datetimeFigureOut">
              <a:rPr lang="en-GB" smtClean="0"/>
              <a:pPr/>
              <a:t>04/06/2024</a:t>
            </a:fld>
            <a:endParaRPr lang="en-GB"/>
          </a:p>
        </p:txBody>
      </p:sp>
      <p:sp>
        <p:nvSpPr>
          <p:cNvPr id="17" name="Foliennummernplatzhalter 21">
            <a:extLst>
              <a:ext uri="{FF2B5EF4-FFF2-40B4-BE49-F238E27FC236}">
                <a16:creationId xmlns:a16="http://schemas.microsoft.com/office/drawing/2014/main" id="{81CB68E3-0EC8-45D4-818C-603BF8475971}"/>
              </a:ext>
            </a:extLst>
          </p:cNvPr>
          <p:cNvSpPr>
            <a:spLocks noGrp="1"/>
          </p:cNvSpPr>
          <p:nvPr>
            <p:ph type="sldNum" sz="quarter" idx="4"/>
          </p:nvPr>
        </p:nvSpPr>
        <p:spPr>
          <a:xfrm>
            <a:off x="9060184" y="6356350"/>
            <a:ext cx="2743200" cy="365125"/>
          </a:xfrm>
          <a:prstGeom prst="rect">
            <a:avLst/>
          </a:prstGeom>
        </p:spPr>
        <p:txBody>
          <a:bodyPr/>
          <a:lstStyle>
            <a:lvl1pPr>
              <a:defRPr sz="900">
                <a:solidFill>
                  <a:srgbClr val="3C4458"/>
                </a:solidFill>
                <a:latin typeface="Courier"/>
              </a:defRPr>
            </a:lvl1pPr>
          </a:lstStyle>
          <a:p>
            <a:fld id="{9BB182FE-08F3-498A-8E4A-9EA8ACE7F827}" type="slidenum">
              <a:rPr lang="en-GB" smtClean="0"/>
              <a:pPr/>
              <a:t>‹Nr.›</a:t>
            </a:fld>
            <a:endParaRPr lang="en-GB"/>
          </a:p>
        </p:txBody>
      </p:sp>
    </p:spTree>
    <p:extLst>
      <p:ext uri="{BB962C8B-B14F-4D97-AF65-F5344CB8AC3E}">
        <p14:creationId xmlns:p14="http://schemas.microsoft.com/office/powerpoint/2010/main" val="2753334327"/>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98" r:id="rId5"/>
  </p:sldLayoutIdLst>
  <p:txStyles>
    <p:titleStyle>
      <a:lvl1pPr algn="l" defTabSz="914400" rtl="0" eaLnBrk="1" latinLnBrk="0" hangingPunct="1">
        <a:lnSpc>
          <a:spcPct val="90000"/>
        </a:lnSpc>
        <a:spcBef>
          <a:spcPct val="0"/>
        </a:spcBef>
        <a:buNone/>
        <a:defRPr sz="4400" kern="1200">
          <a:solidFill>
            <a:srgbClr val="3C445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3C44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C445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3C445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3C44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3C44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s://www.facebook.com/SymantoGroup/" TargetMode="External"/><Relationship Id="rId7" Type="http://schemas.openxmlformats.org/officeDocument/2006/relationships/hyperlink" Target="https://www.linkedin.com/company/symanto" TargetMode="External"/><Relationship Id="rId2" Type="http://schemas.openxmlformats.org/officeDocument/2006/relationships/notesSlide" Target="../notesSlides/notesSlide5.xml"/><Relationship Id="rId1" Type="http://schemas.openxmlformats.org/officeDocument/2006/relationships/slideLayout" Target="../slideLayouts/slideLayout82.xml"/><Relationship Id="rId6" Type="http://schemas.openxmlformats.org/officeDocument/2006/relationships/image" Target="../media/image68.png"/><Relationship Id="rId5" Type="http://schemas.openxmlformats.org/officeDocument/2006/relationships/hyperlink" Target="https://twitter.com/SymantoGroup" TargetMode="External"/><Relationship Id="rId4" Type="http://schemas.openxmlformats.org/officeDocument/2006/relationships/image" Target="../media/image67.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6.xml"/><Relationship Id="rId1" Type="http://schemas.openxmlformats.org/officeDocument/2006/relationships/tags" Target="../tags/tag6.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18" Type="http://schemas.openxmlformats.org/officeDocument/2006/relationships/image" Target="../media/image51.png"/><Relationship Id="rId3" Type="http://schemas.openxmlformats.org/officeDocument/2006/relationships/image" Target="../media/image40.png"/><Relationship Id="rId7" Type="http://schemas.microsoft.com/office/2007/relationships/hdphoto" Target="../media/hdphoto3.wdp"/><Relationship Id="rId12" Type="http://schemas.microsoft.com/office/2007/relationships/hdphoto" Target="../media/hdphoto4.wdp"/><Relationship Id="rId17" Type="http://schemas.openxmlformats.org/officeDocument/2006/relationships/image" Target="../media/image50.jpeg"/><Relationship Id="rId2" Type="http://schemas.openxmlformats.org/officeDocument/2006/relationships/notesSlide" Target="../notesSlides/notesSlide2.xml"/><Relationship Id="rId16" Type="http://schemas.openxmlformats.org/officeDocument/2006/relationships/image" Target="../media/image49.jpeg"/><Relationship Id="rId20"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6.png"/><Relationship Id="rId5" Type="http://schemas.microsoft.com/office/2007/relationships/hdphoto" Target="../media/hdphoto2.wdp"/><Relationship Id="rId15" Type="http://schemas.openxmlformats.org/officeDocument/2006/relationships/image" Target="../media/image48.png"/><Relationship Id="rId10" Type="http://schemas.openxmlformats.org/officeDocument/2006/relationships/image" Target="../media/image45.png"/><Relationship Id="rId19" Type="http://schemas.openxmlformats.org/officeDocument/2006/relationships/image" Target="../media/image52.png"/><Relationship Id="rId4" Type="http://schemas.openxmlformats.org/officeDocument/2006/relationships/image" Target="../media/image41.png"/><Relationship Id="rId9" Type="http://schemas.openxmlformats.org/officeDocument/2006/relationships/image" Target="../media/image44.sv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56.png"/><Relationship Id="rId5" Type="http://schemas.openxmlformats.org/officeDocument/2006/relationships/diagramQuickStyle" Target="../diagrams/quickStyle1.xml"/><Relationship Id="rId10" Type="http://schemas.openxmlformats.org/officeDocument/2006/relationships/image" Target="../media/image55.png"/><Relationship Id="rId4" Type="http://schemas.openxmlformats.org/officeDocument/2006/relationships/diagramLayout" Target="../diagrams/layout1.xml"/><Relationship Id="rId9"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8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58.png"/><Relationship Id="rId7" Type="http://schemas.openxmlformats.org/officeDocument/2006/relationships/diagramData" Target="../diagrams/data2.xml"/><Relationship Id="rId2" Type="http://schemas.openxmlformats.org/officeDocument/2006/relationships/image" Target="../media/image57.png"/><Relationship Id="rId1" Type="http://schemas.openxmlformats.org/officeDocument/2006/relationships/slideLayout" Target="../slideLayouts/slideLayout82.xml"/><Relationship Id="rId6" Type="http://schemas.openxmlformats.org/officeDocument/2006/relationships/image" Target="../media/image61.svg"/><Relationship Id="rId11" Type="http://schemas.microsoft.com/office/2007/relationships/diagramDrawing" Target="../diagrams/drawing2.xml"/><Relationship Id="rId5" Type="http://schemas.openxmlformats.org/officeDocument/2006/relationships/image" Target="../media/image60.png"/><Relationship Id="rId10" Type="http://schemas.openxmlformats.org/officeDocument/2006/relationships/diagramColors" Target="../diagrams/colors2.xml"/><Relationship Id="rId4" Type="http://schemas.openxmlformats.org/officeDocument/2006/relationships/image" Target="../media/image59.pn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8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9.png"/><Relationship Id="rId4" Type="http://schemas.openxmlformats.org/officeDocument/2006/relationships/diagramLayout" Target="../diagrams/layout3.xml"/><Relationship Id="rId9"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83.xml"/><Relationship Id="rId6" Type="http://schemas.openxmlformats.org/officeDocument/2006/relationships/hyperlink" Target="https://www.symanto.com/terms-of-service/" TargetMode="External"/><Relationship Id="rId5" Type="http://schemas.openxmlformats.org/officeDocument/2006/relationships/image" Target="../media/image66.svg"/><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8C0CF30-0361-42E8-9314-839BCD4C4510}"/>
              </a:ext>
            </a:extLst>
          </p:cNvPr>
          <p:cNvSpPr>
            <a:spLocks noGrp="1"/>
          </p:cNvSpPr>
          <p:nvPr>
            <p:ph type="title"/>
          </p:nvPr>
        </p:nvSpPr>
        <p:spPr>
          <a:xfrm>
            <a:off x="416521" y="2942063"/>
            <a:ext cx="5300991" cy="1325563"/>
          </a:xfrm>
        </p:spPr>
        <p:txBody>
          <a:bodyPr>
            <a:normAutofit fontScale="90000"/>
          </a:bodyPr>
          <a:lstStyle/>
          <a:p>
            <a:r>
              <a:rPr lang="en-GB" dirty="0"/>
              <a:t>Deeply understand and resonate with people at scale</a:t>
            </a:r>
          </a:p>
        </p:txBody>
      </p:sp>
      <p:sp>
        <p:nvSpPr>
          <p:cNvPr id="8" name="Textplatzhalter 7">
            <a:extLst>
              <a:ext uri="{FF2B5EF4-FFF2-40B4-BE49-F238E27FC236}">
                <a16:creationId xmlns:a16="http://schemas.microsoft.com/office/drawing/2014/main" id="{CB900602-EA66-47C1-A5C2-343E81AAA0DE}"/>
              </a:ext>
            </a:extLst>
          </p:cNvPr>
          <p:cNvSpPr>
            <a:spLocks noGrp="1"/>
          </p:cNvSpPr>
          <p:nvPr>
            <p:ph type="body" sz="quarter" idx="10"/>
          </p:nvPr>
        </p:nvSpPr>
        <p:spPr/>
        <p:txBody>
          <a:bodyPr/>
          <a:lstStyle/>
          <a:p>
            <a:r>
              <a:rPr lang="en-GB"/>
              <a:t>Restricted</a:t>
            </a:r>
          </a:p>
        </p:txBody>
      </p:sp>
    </p:spTree>
    <p:extLst>
      <p:ext uri="{BB962C8B-B14F-4D97-AF65-F5344CB8AC3E}">
        <p14:creationId xmlns:p14="http://schemas.microsoft.com/office/powerpoint/2010/main" val="1152770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r Verbinder 1">
            <a:extLst>
              <a:ext uri="{FF2B5EF4-FFF2-40B4-BE49-F238E27FC236}">
                <a16:creationId xmlns:a16="http://schemas.microsoft.com/office/drawing/2014/main" id="{4A519AD9-12EE-4578-9C76-094348C5FB8E}"/>
              </a:ext>
            </a:extLst>
          </p:cNvPr>
          <p:cNvCxnSpPr>
            <a:cxnSpLocks/>
          </p:cNvCxnSpPr>
          <p:nvPr/>
        </p:nvCxnSpPr>
        <p:spPr>
          <a:xfrm flipH="1">
            <a:off x="8358492" y="3286816"/>
            <a:ext cx="2993" cy="3571184"/>
          </a:xfrm>
          <a:prstGeom prst="line">
            <a:avLst/>
          </a:prstGeom>
          <a:ln w="57150">
            <a:solidFill>
              <a:srgbClr val="1A0A91"/>
            </a:solidFill>
          </a:ln>
        </p:spPr>
        <p:style>
          <a:lnRef idx="1">
            <a:schemeClr val="accent1"/>
          </a:lnRef>
          <a:fillRef idx="0">
            <a:schemeClr val="accent1"/>
          </a:fillRef>
          <a:effectRef idx="0">
            <a:schemeClr val="accent1"/>
          </a:effectRef>
          <a:fontRef idx="minor">
            <a:schemeClr val="tx1"/>
          </a:fontRef>
        </p:style>
      </p:cxnSp>
      <p:cxnSp>
        <p:nvCxnSpPr>
          <p:cNvPr id="3" name="Gerader Verbinder 2">
            <a:extLst>
              <a:ext uri="{FF2B5EF4-FFF2-40B4-BE49-F238E27FC236}">
                <a16:creationId xmlns:a16="http://schemas.microsoft.com/office/drawing/2014/main" id="{1B976558-2A93-4BDF-A767-748B8287458B}"/>
              </a:ext>
            </a:extLst>
          </p:cNvPr>
          <p:cNvCxnSpPr>
            <a:cxnSpLocks/>
          </p:cNvCxnSpPr>
          <p:nvPr/>
        </p:nvCxnSpPr>
        <p:spPr>
          <a:xfrm>
            <a:off x="7241319" y="2702041"/>
            <a:ext cx="4943474" cy="0"/>
          </a:xfrm>
          <a:prstGeom prst="line">
            <a:avLst/>
          </a:prstGeom>
          <a:ln w="57150">
            <a:solidFill>
              <a:srgbClr val="1A0A91"/>
            </a:solidFill>
          </a:ln>
        </p:spPr>
        <p:style>
          <a:lnRef idx="1">
            <a:schemeClr val="accent1"/>
          </a:lnRef>
          <a:fillRef idx="0">
            <a:schemeClr val="accent1"/>
          </a:fillRef>
          <a:effectRef idx="0">
            <a:schemeClr val="accent1"/>
          </a:effectRef>
          <a:fontRef idx="minor">
            <a:schemeClr val="tx1"/>
          </a:fontRef>
        </p:style>
      </p:cxnSp>
      <p:grpSp>
        <p:nvGrpSpPr>
          <p:cNvPr id="4" name="Group 20">
            <a:extLst>
              <a:ext uri="{FF2B5EF4-FFF2-40B4-BE49-F238E27FC236}">
                <a16:creationId xmlns:a16="http://schemas.microsoft.com/office/drawing/2014/main" id="{396B8E8E-F00F-4433-9A54-E0751AF5F963}"/>
              </a:ext>
            </a:extLst>
          </p:cNvPr>
          <p:cNvGrpSpPr/>
          <p:nvPr/>
        </p:nvGrpSpPr>
        <p:grpSpPr>
          <a:xfrm>
            <a:off x="6597262" y="2091164"/>
            <a:ext cx="1288779" cy="1288779"/>
            <a:chOff x="4012650" y="342425"/>
            <a:chExt cx="1288779" cy="1288779"/>
          </a:xfrm>
        </p:grpSpPr>
        <p:sp>
          <p:nvSpPr>
            <p:cNvPr id="5" name="Oval 17">
              <a:extLst>
                <a:ext uri="{FF2B5EF4-FFF2-40B4-BE49-F238E27FC236}">
                  <a16:creationId xmlns:a16="http://schemas.microsoft.com/office/drawing/2014/main" id="{56FE7E1A-F521-4932-80BE-A544F317CC4B}"/>
                </a:ext>
              </a:extLst>
            </p:cNvPr>
            <p:cNvSpPr/>
            <p:nvPr/>
          </p:nvSpPr>
          <p:spPr>
            <a:xfrm>
              <a:off x="4320429" y="651263"/>
              <a:ext cx="673223" cy="6732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18">
              <a:extLst>
                <a:ext uri="{FF2B5EF4-FFF2-40B4-BE49-F238E27FC236}">
                  <a16:creationId xmlns:a16="http://schemas.microsoft.com/office/drawing/2014/main" id="{854B981B-66F6-44F4-ADEB-8974D03F8613}"/>
                </a:ext>
              </a:extLst>
            </p:cNvPr>
            <p:cNvSpPr/>
            <p:nvPr/>
          </p:nvSpPr>
          <p:spPr>
            <a:xfrm>
              <a:off x="4527612" y="861134"/>
              <a:ext cx="258859" cy="2588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19">
              <a:extLst>
                <a:ext uri="{FF2B5EF4-FFF2-40B4-BE49-F238E27FC236}">
                  <a16:creationId xmlns:a16="http://schemas.microsoft.com/office/drawing/2014/main" id="{C1232AC1-66AD-46E6-B7F5-3A3C7019CD27}"/>
                </a:ext>
              </a:extLst>
            </p:cNvPr>
            <p:cNvSpPr/>
            <p:nvPr/>
          </p:nvSpPr>
          <p:spPr>
            <a:xfrm>
              <a:off x="4012650" y="342425"/>
              <a:ext cx="1288779" cy="1288779"/>
            </a:xfrm>
            <a:prstGeom prst="ellipse">
              <a:avLst/>
            </a:prstGeom>
            <a:solidFill>
              <a:srgbClr val="E63250"/>
            </a:solidFill>
            <a:ln w="38100">
              <a:solidFill>
                <a:srgbClr val="E63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9" name="Rectangle 5">
            <a:extLst>
              <a:ext uri="{FF2B5EF4-FFF2-40B4-BE49-F238E27FC236}">
                <a16:creationId xmlns:a16="http://schemas.microsoft.com/office/drawing/2014/main" id="{8320EF10-509F-461B-A7BE-39DF0ABDF945}"/>
              </a:ext>
            </a:extLst>
          </p:cNvPr>
          <p:cNvSpPr/>
          <p:nvPr/>
        </p:nvSpPr>
        <p:spPr>
          <a:xfrm>
            <a:off x="9339308" y="4270159"/>
            <a:ext cx="2852691" cy="2587841"/>
          </a:xfrm>
          <a:prstGeom prst="rect">
            <a:avLst/>
          </a:prstGeom>
          <a:solidFill>
            <a:srgbClr val="E6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21">
            <a:extLst>
              <a:ext uri="{FF2B5EF4-FFF2-40B4-BE49-F238E27FC236}">
                <a16:creationId xmlns:a16="http://schemas.microsoft.com/office/drawing/2014/main" id="{5BFDD412-79E0-4E8C-8067-F30D22FC8376}"/>
              </a:ext>
            </a:extLst>
          </p:cNvPr>
          <p:cNvSpPr txBox="1"/>
          <p:nvPr/>
        </p:nvSpPr>
        <p:spPr>
          <a:xfrm>
            <a:off x="9496926" y="4819617"/>
            <a:ext cx="2511614" cy="954107"/>
          </a:xfrm>
          <a:prstGeom prst="rect">
            <a:avLst/>
          </a:prstGeom>
          <a:noFill/>
        </p:spPr>
        <p:txBody>
          <a:bodyPr wrap="square" rtlCol="0">
            <a:spAutoFit/>
          </a:bodyPr>
          <a:lstStyle/>
          <a:p>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“If you really look closely, most overnight successes took a long time.” – Steve Jobs</a:t>
            </a:r>
            <a:endParaRPr lang="en-ID"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4">
            <a:extLst>
              <a:ext uri="{FF2B5EF4-FFF2-40B4-BE49-F238E27FC236}">
                <a16:creationId xmlns:a16="http://schemas.microsoft.com/office/drawing/2014/main" id="{B46989A3-335B-469D-B5E6-8A46910CEB25}"/>
              </a:ext>
            </a:extLst>
          </p:cNvPr>
          <p:cNvSpPr txBox="1"/>
          <p:nvPr/>
        </p:nvSpPr>
        <p:spPr>
          <a:xfrm>
            <a:off x="950226" y="1080442"/>
            <a:ext cx="4644514" cy="1077218"/>
          </a:xfrm>
          <a:prstGeom prst="rect">
            <a:avLst/>
          </a:prstGeom>
          <a:noFill/>
        </p:spPr>
        <p:txBody>
          <a:bodyPr wrap="square" rtlCol="0">
            <a:spAutoFit/>
          </a:bodyPr>
          <a:lstStyle/>
          <a:p>
            <a:r>
              <a:rPr lang="en-US" sz="3200" b="1" spc="300" dirty="0">
                <a:solidFill>
                  <a:srgbClr val="3C4458"/>
                </a:solidFill>
                <a:latin typeface="Titillium Web Black" pitchFamily="2" charset="77"/>
                <a:ea typeface="Verdana" panose="020B0604030504040204" pitchFamily="34" charset="0"/>
                <a:cs typeface="Verdana" panose="020B0604030504040204" pitchFamily="34" charset="0"/>
              </a:rPr>
              <a:t>THANK YOU</a:t>
            </a:r>
          </a:p>
          <a:p>
            <a:r>
              <a:rPr lang="en-US" sz="3200" b="1" spc="300" dirty="0">
                <a:solidFill>
                  <a:srgbClr val="3C4458"/>
                </a:solidFill>
                <a:latin typeface="Titillium Web Black" pitchFamily="2" charset="77"/>
                <a:ea typeface="Verdana" panose="020B0604030504040204" pitchFamily="34" charset="0"/>
                <a:cs typeface="Verdana" panose="020B0604030504040204" pitchFamily="34" charset="0"/>
              </a:rPr>
              <a:t>FOR YOUR INTEREST</a:t>
            </a:r>
            <a:endParaRPr lang="en-ID" sz="3200" b="1" spc="300" dirty="0">
              <a:solidFill>
                <a:srgbClr val="3C4458"/>
              </a:solidFill>
              <a:latin typeface="Titillium Web Black" pitchFamily="2" charset="77"/>
              <a:ea typeface="Verdana" panose="020B0604030504040204" pitchFamily="34" charset="0"/>
              <a:cs typeface="Verdana" panose="020B0604030504040204" pitchFamily="34" charset="0"/>
            </a:endParaRPr>
          </a:p>
        </p:txBody>
      </p:sp>
      <p:sp>
        <p:nvSpPr>
          <p:cNvPr id="12" name="TextBox 15">
            <a:extLst>
              <a:ext uri="{FF2B5EF4-FFF2-40B4-BE49-F238E27FC236}">
                <a16:creationId xmlns:a16="http://schemas.microsoft.com/office/drawing/2014/main" id="{18A3328A-00DF-4ABA-A2CC-30530BF039CE}"/>
              </a:ext>
            </a:extLst>
          </p:cNvPr>
          <p:cNvSpPr txBox="1"/>
          <p:nvPr/>
        </p:nvSpPr>
        <p:spPr>
          <a:xfrm>
            <a:off x="944364" y="2873442"/>
            <a:ext cx="2452193" cy="332848"/>
          </a:xfrm>
          <a:prstGeom prst="rect">
            <a:avLst/>
          </a:prstGeom>
          <a:noFill/>
        </p:spPr>
        <p:txBody>
          <a:bodyPr wrap="square" rtlCol="0">
            <a:spAutoFit/>
          </a:bodyPr>
          <a:lstStyle/>
          <a:p>
            <a:pPr>
              <a:lnSpc>
                <a:spcPct val="150000"/>
              </a:lnSpc>
            </a:pPr>
            <a:r>
              <a:rPr lang="en-GB" sz="1200" b="1" dirty="0">
                <a:solidFill>
                  <a:srgbClr val="E63250"/>
                </a:solidFill>
                <a:latin typeface="Lato" panose="020F0502020204030203" pitchFamily="34" charset="0"/>
                <a:ea typeface="Lato" panose="020F0502020204030203" pitchFamily="34" charset="0"/>
                <a:cs typeface="Lato" panose="020F0502020204030203" pitchFamily="34" charset="0"/>
              </a:rPr>
              <a:t>sales@symanto.com</a:t>
            </a:r>
          </a:p>
        </p:txBody>
      </p:sp>
      <p:sp>
        <p:nvSpPr>
          <p:cNvPr id="13" name="Titel 3">
            <a:extLst>
              <a:ext uri="{FF2B5EF4-FFF2-40B4-BE49-F238E27FC236}">
                <a16:creationId xmlns:a16="http://schemas.microsoft.com/office/drawing/2014/main" id="{6593A7F8-FF6A-4CE8-B6C4-28D80BD56009}"/>
              </a:ext>
            </a:extLst>
          </p:cNvPr>
          <p:cNvSpPr txBox="1">
            <a:spLocks/>
          </p:cNvSpPr>
          <p:nvPr/>
        </p:nvSpPr>
        <p:spPr>
          <a:xfrm>
            <a:off x="1027313" y="2785426"/>
            <a:ext cx="3699257" cy="1620175"/>
          </a:xfrm>
          <a:prstGeom prst="rect">
            <a:avLst/>
          </a:prstGeom>
          <a:ln>
            <a:noFill/>
          </a:ln>
        </p:spPr>
        <p:txBody>
          <a:bodyPr vert="horz" wrap="square" lIns="0" tIns="0" rIns="0" bIns="0" rtlCol="0" anchor="b" anchorCtr="0">
            <a:noAutofit/>
          </a:bodyPr>
          <a:lstStyle>
            <a:lvl1pPr algn="l" defTabSz="91443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35" rtl="0" eaLnBrk="1" fontAlgn="auto" latinLnBrk="0" hangingPunct="1">
              <a:lnSpc>
                <a:spcPct val="90000"/>
              </a:lnSpc>
              <a:spcBef>
                <a:spcPct val="0"/>
              </a:spcBef>
              <a:spcAft>
                <a:spcPts val="0"/>
              </a:spcAft>
              <a:buClrTx/>
              <a:buSzTx/>
              <a:buFontTx/>
              <a:buNone/>
              <a:tabLst/>
              <a:defRPr/>
            </a:pPr>
            <a:endParaRPr kumimoji="0" lang="de-DE" sz="1050" b="0" i="0" u="none" strike="noStrike" kern="1200" cap="none" spc="0" normalizeH="0" baseline="0" noProof="0" dirty="0">
              <a:ln>
                <a:noFill/>
              </a:ln>
              <a:solidFill>
                <a:srgbClr val="3C465A"/>
              </a:solidFill>
              <a:effectLst/>
              <a:uLnTx/>
              <a:uFillTx/>
              <a:latin typeface="Courier" pitchFamily="2" charset="0"/>
              <a:ea typeface="Verdana" panose="020B0604030504040204" pitchFamily="34" charset="0"/>
              <a:cs typeface="Calibri" panose="020F0502020204030204" pitchFamily="34" charset="0"/>
            </a:endParaRPr>
          </a:p>
          <a:p>
            <a:pPr marL="0" marR="0" lvl="0" indent="0" algn="l" defTabSz="914435" rtl="0" eaLnBrk="1" fontAlgn="auto" latinLnBrk="0" hangingPunct="1">
              <a:lnSpc>
                <a:spcPct val="90000"/>
              </a:lnSpc>
              <a:spcBef>
                <a:spcPct val="0"/>
              </a:spcBef>
              <a:spcAft>
                <a:spcPts val="0"/>
              </a:spcAft>
              <a:buClrTx/>
              <a:buSzTx/>
              <a:buFontTx/>
              <a:buNone/>
              <a:tabLst/>
              <a:defRPr/>
            </a:pPr>
            <a:r>
              <a:rPr kumimoji="0" lang="de-DE" sz="1050" b="0" i="0" u="none" strike="noStrike" kern="1200" cap="none" spc="0" normalizeH="0" baseline="0" noProof="0" dirty="0">
                <a:ln>
                  <a:noFill/>
                </a:ln>
                <a:solidFill>
                  <a:srgbClr val="3C4458"/>
                </a:solidFill>
                <a:effectLst/>
                <a:uLnTx/>
                <a:uFillTx/>
                <a:latin typeface="Lato" panose="020F0502020204030203" pitchFamily="34" charset="0"/>
                <a:ea typeface="Lato" panose="020F0502020204030203" pitchFamily="34" charset="0"/>
                <a:cs typeface="Lato" panose="020F0502020204030203" pitchFamily="34" charset="0"/>
              </a:rPr>
              <a:t>Symanto Research GmbH &amp; Co.KG</a:t>
            </a:r>
          </a:p>
          <a:p>
            <a:pPr fontAlgn="base"/>
            <a:r>
              <a:rPr lang="en-US" sz="1050" dirty="0">
                <a:solidFill>
                  <a:srgbClr val="3C4458"/>
                </a:solidFill>
                <a:latin typeface="Lato" panose="020F0502020204030203" pitchFamily="34" charset="0"/>
                <a:ea typeface="Lato" panose="020F0502020204030203" pitchFamily="34" charset="0"/>
                <a:cs typeface="Lato" panose="020F0502020204030203" pitchFamily="34" charset="0"/>
              </a:rPr>
              <a:t>Hugo-Junkers-Str.13</a:t>
            </a:r>
            <a:endParaRPr lang="de-DE" sz="1050" dirty="0">
              <a:solidFill>
                <a:srgbClr val="3C4458"/>
              </a:solidFill>
              <a:latin typeface="Lato" panose="020F0502020204030203" pitchFamily="34" charset="0"/>
              <a:ea typeface="Lato" panose="020F0502020204030203" pitchFamily="34" charset="0"/>
              <a:cs typeface="Lato" panose="020F0502020204030203" pitchFamily="34" charset="0"/>
            </a:endParaRPr>
          </a:p>
          <a:p>
            <a:pPr fontAlgn="base"/>
            <a:r>
              <a:rPr lang="de-DE" sz="1050" dirty="0">
                <a:solidFill>
                  <a:srgbClr val="3C4458"/>
                </a:solidFill>
                <a:latin typeface="Lato" panose="020F0502020204030203" pitchFamily="34" charset="0"/>
                <a:ea typeface="Lato" panose="020F0502020204030203" pitchFamily="34" charset="0"/>
                <a:cs typeface="Lato" panose="020F0502020204030203" pitchFamily="34" charset="0"/>
              </a:rPr>
              <a:t>90411 Nürnberg | Germany </a:t>
            </a:r>
          </a:p>
          <a:p>
            <a:pPr marL="0" marR="0" lvl="0" indent="0" algn="l" defTabSz="914435" rtl="0" eaLnBrk="1" fontAlgn="auto" latinLnBrk="0" hangingPunct="1">
              <a:lnSpc>
                <a:spcPct val="90000"/>
              </a:lnSpc>
              <a:spcBef>
                <a:spcPct val="0"/>
              </a:spcBef>
              <a:spcAft>
                <a:spcPts val="0"/>
              </a:spcAft>
              <a:buClrTx/>
              <a:buSzTx/>
              <a:buFontTx/>
              <a:buNone/>
              <a:tabLst/>
              <a:defRPr/>
            </a:pPr>
            <a:endParaRPr lang="de-DE" sz="1050" dirty="0">
              <a:solidFill>
                <a:srgbClr val="3C4458"/>
              </a:solidFill>
              <a:latin typeface="Lato" panose="020F0502020204030203" pitchFamily="34" charset="0"/>
              <a:ea typeface="Lato" panose="020F0502020204030203" pitchFamily="34" charset="0"/>
              <a:cs typeface="Lato" panose="020F0502020204030203" pitchFamily="34" charset="0"/>
            </a:endParaRPr>
          </a:p>
          <a:p>
            <a:pPr marL="0" marR="0" lvl="0" indent="0" algn="l" defTabSz="914435" rtl="0" eaLnBrk="1" fontAlgn="auto" latinLnBrk="0" hangingPunct="1">
              <a:lnSpc>
                <a:spcPct val="90000"/>
              </a:lnSpc>
              <a:spcBef>
                <a:spcPct val="0"/>
              </a:spcBef>
              <a:spcAft>
                <a:spcPts val="0"/>
              </a:spcAft>
              <a:buClrTx/>
              <a:buSzTx/>
              <a:buFontTx/>
              <a:buNone/>
              <a:tabLst/>
              <a:defRPr/>
            </a:pPr>
            <a:r>
              <a:rPr lang="de-DE" sz="1050" dirty="0">
                <a:solidFill>
                  <a:srgbClr val="3C4458"/>
                </a:solidFill>
                <a:latin typeface="Lato" panose="020F0502020204030203" pitchFamily="34" charset="0"/>
                <a:ea typeface="Lato" panose="020F0502020204030203" pitchFamily="34" charset="0"/>
                <a:cs typeface="Lato" panose="020F0502020204030203" pitchFamily="34" charset="0"/>
              </a:rPr>
              <a:t>follow </a:t>
            </a:r>
            <a:r>
              <a:rPr lang="de-DE" sz="1050" dirty="0" err="1">
                <a:solidFill>
                  <a:srgbClr val="3C4458"/>
                </a:solidFill>
                <a:latin typeface="Lato" panose="020F0502020204030203" pitchFamily="34" charset="0"/>
                <a:ea typeface="Lato" panose="020F0502020204030203" pitchFamily="34" charset="0"/>
                <a:cs typeface="Lato" panose="020F0502020204030203" pitchFamily="34" charset="0"/>
              </a:rPr>
              <a:t>us</a:t>
            </a:r>
            <a:r>
              <a:rPr lang="de-DE" sz="1050" dirty="0">
                <a:solidFill>
                  <a:srgbClr val="3C4458"/>
                </a:solidFill>
                <a:latin typeface="Lato" panose="020F0502020204030203" pitchFamily="34" charset="0"/>
                <a:ea typeface="Lato" panose="020F0502020204030203" pitchFamily="34" charset="0"/>
                <a:cs typeface="Lato" panose="020F0502020204030203" pitchFamily="34" charset="0"/>
              </a:rPr>
              <a:t>:</a:t>
            </a:r>
          </a:p>
          <a:p>
            <a:pPr marL="0" marR="0" lvl="0" indent="0" algn="l" defTabSz="914435" rtl="0" eaLnBrk="1" fontAlgn="auto" latinLnBrk="0" hangingPunct="1">
              <a:lnSpc>
                <a:spcPct val="90000"/>
              </a:lnSpc>
              <a:spcBef>
                <a:spcPct val="0"/>
              </a:spcBef>
              <a:spcAft>
                <a:spcPts val="0"/>
              </a:spcAft>
              <a:buClrTx/>
              <a:buSzTx/>
              <a:buFontTx/>
              <a:buNone/>
              <a:tabLst/>
              <a:defRPr/>
            </a:pPr>
            <a:endParaRPr kumimoji="0" lang="de-DE" sz="1050" b="0" i="0" u="none" strike="noStrike" kern="1200" cap="none" spc="0" normalizeH="0" baseline="0" noProof="0" dirty="0">
              <a:ln>
                <a:noFill/>
              </a:ln>
              <a:solidFill>
                <a:srgbClr val="3C465A"/>
              </a:solidFill>
              <a:effectLst/>
              <a:uLnTx/>
              <a:uFillTx/>
              <a:latin typeface="Courier" pitchFamily="2" charset="0"/>
              <a:ea typeface="Verdana" panose="020B0604030504040204" pitchFamily="34" charset="0"/>
              <a:cs typeface="Calibri" panose="020F0502020204030204" pitchFamily="34" charset="0"/>
            </a:endParaRPr>
          </a:p>
          <a:p>
            <a:pPr marL="0" marR="0" lvl="0" indent="0" algn="l" defTabSz="914435" rtl="0" eaLnBrk="1" fontAlgn="auto" latinLnBrk="0" hangingPunct="1">
              <a:lnSpc>
                <a:spcPct val="90000"/>
              </a:lnSpc>
              <a:spcBef>
                <a:spcPct val="0"/>
              </a:spcBef>
              <a:spcAft>
                <a:spcPts val="0"/>
              </a:spcAft>
              <a:buClrTx/>
              <a:buSzTx/>
              <a:buFontTx/>
              <a:buNone/>
              <a:tabLst/>
              <a:defRPr/>
            </a:pPr>
            <a:endParaRPr kumimoji="0" lang="de-DE" sz="1050" b="0" i="0" u="none" strike="noStrike" kern="1200" cap="none" spc="0" normalizeH="0" baseline="0" noProof="0" dirty="0">
              <a:ln>
                <a:noFill/>
              </a:ln>
              <a:solidFill>
                <a:srgbClr val="3C465A"/>
              </a:solidFill>
              <a:effectLst/>
              <a:uLnTx/>
              <a:uFillTx/>
              <a:latin typeface="Courier" pitchFamily="2" charset="0"/>
              <a:ea typeface="Verdana" panose="020B0604030504040204" pitchFamily="34" charset="0"/>
              <a:cs typeface="Calibri" panose="020F0502020204030204" pitchFamily="34" charset="0"/>
            </a:endParaRPr>
          </a:p>
        </p:txBody>
      </p:sp>
      <p:sp>
        <p:nvSpPr>
          <p:cNvPr id="14" name="TextBox 26">
            <a:extLst>
              <a:ext uri="{FF2B5EF4-FFF2-40B4-BE49-F238E27FC236}">
                <a16:creationId xmlns:a16="http://schemas.microsoft.com/office/drawing/2014/main" id="{AB6E6D1B-D8A7-44A2-8816-E8B182BB85CC}"/>
              </a:ext>
            </a:extLst>
          </p:cNvPr>
          <p:cNvSpPr txBox="1"/>
          <p:nvPr/>
        </p:nvSpPr>
        <p:spPr>
          <a:xfrm>
            <a:off x="11481268" y="6128865"/>
            <a:ext cx="2511614" cy="923330"/>
          </a:xfrm>
          <a:prstGeom prst="rect">
            <a:avLst/>
          </a:prstGeom>
          <a:noFill/>
        </p:spPr>
        <p:txBody>
          <a:bodyPr wrap="square" rtlCol="0">
            <a:spAutoFit/>
          </a:bodyPr>
          <a:lstStyle/>
          <a:p>
            <a:r>
              <a:rPr lang="en-US" sz="5400">
                <a:solidFill>
                  <a:schemeClr val="bg1"/>
                </a:solidFill>
                <a:latin typeface="Courier" pitchFamily="2" charset="0"/>
                <a:ea typeface="Verdana" panose="020B0604030504040204" pitchFamily="34" charset="0"/>
                <a:cs typeface="Verdana" panose="020B0604030504040204" pitchFamily="34" charset="0"/>
              </a:rPr>
              <a:t>”</a:t>
            </a:r>
            <a:endParaRPr lang="en-ID" sz="5400" b="1">
              <a:solidFill>
                <a:schemeClr val="bg1"/>
              </a:solidFill>
              <a:latin typeface="Courier" pitchFamily="2" charset="0"/>
              <a:ea typeface="Verdana" panose="020B0604030504040204" pitchFamily="34" charset="0"/>
              <a:cs typeface="Verdana" panose="020B0604030504040204" pitchFamily="34" charset="0"/>
            </a:endParaRPr>
          </a:p>
        </p:txBody>
      </p:sp>
      <p:pic>
        <p:nvPicPr>
          <p:cNvPr id="15" name="Grafik 14">
            <a:hlinkClick r:id="rId3"/>
            <a:extLst>
              <a:ext uri="{FF2B5EF4-FFF2-40B4-BE49-F238E27FC236}">
                <a16:creationId xmlns:a16="http://schemas.microsoft.com/office/drawing/2014/main" id="{0F399EAF-CFEF-456E-8E2A-A0F60A31D435}"/>
              </a:ext>
            </a:extLst>
          </p:cNvPr>
          <p:cNvPicPr>
            <a:picLocks noChangeAspect="1"/>
          </p:cNvPicPr>
          <p:nvPr/>
        </p:nvPicPr>
        <p:blipFill>
          <a:blip r:embed="rId4"/>
          <a:stretch>
            <a:fillRect/>
          </a:stretch>
        </p:blipFill>
        <p:spPr>
          <a:xfrm>
            <a:off x="1027313" y="4225197"/>
            <a:ext cx="185974" cy="185974"/>
          </a:xfrm>
          <a:prstGeom prst="rect">
            <a:avLst/>
          </a:prstGeom>
        </p:spPr>
      </p:pic>
      <p:pic>
        <p:nvPicPr>
          <p:cNvPr id="16" name="Grafik 15">
            <a:hlinkClick r:id="rId5"/>
            <a:extLst>
              <a:ext uri="{FF2B5EF4-FFF2-40B4-BE49-F238E27FC236}">
                <a16:creationId xmlns:a16="http://schemas.microsoft.com/office/drawing/2014/main" id="{9BB5B80A-814F-4060-AB78-AC725F858CED}"/>
              </a:ext>
            </a:extLst>
          </p:cNvPr>
          <p:cNvPicPr>
            <a:picLocks noChangeAspect="1"/>
          </p:cNvPicPr>
          <p:nvPr/>
        </p:nvPicPr>
        <p:blipFill>
          <a:blip r:embed="rId6"/>
          <a:stretch>
            <a:fillRect/>
          </a:stretch>
        </p:blipFill>
        <p:spPr>
          <a:xfrm>
            <a:off x="1272296" y="4225198"/>
            <a:ext cx="185974" cy="185974"/>
          </a:xfrm>
          <a:prstGeom prst="rect">
            <a:avLst/>
          </a:prstGeom>
        </p:spPr>
      </p:pic>
      <p:pic>
        <p:nvPicPr>
          <p:cNvPr id="17" name="Grafik 16">
            <a:hlinkClick r:id="rId7"/>
            <a:extLst>
              <a:ext uri="{FF2B5EF4-FFF2-40B4-BE49-F238E27FC236}">
                <a16:creationId xmlns:a16="http://schemas.microsoft.com/office/drawing/2014/main" id="{5D5371E1-5FFF-4875-8A67-0E3245FEFD8B}"/>
              </a:ext>
            </a:extLst>
          </p:cNvPr>
          <p:cNvPicPr>
            <a:picLocks noChangeAspect="1"/>
          </p:cNvPicPr>
          <p:nvPr/>
        </p:nvPicPr>
        <p:blipFill>
          <a:blip r:embed="rId8"/>
          <a:stretch>
            <a:fillRect/>
          </a:stretch>
        </p:blipFill>
        <p:spPr>
          <a:xfrm>
            <a:off x="1549382" y="4225197"/>
            <a:ext cx="179711" cy="179711"/>
          </a:xfrm>
          <a:prstGeom prst="rect">
            <a:avLst/>
          </a:prstGeom>
        </p:spPr>
      </p:pic>
      <p:pic>
        <p:nvPicPr>
          <p:cNvPr id="18" name="Picture 10" descr="C#/.Net Developer (m/f/d) - Symanto">
            <a:extLst>
              <a:ext uri="{FF2B5EF4-FFF2-40B4-BE49-F238E27FC236}">
                <a16:creationId xmlns:a16="http://schemas.microsoft.com/office/drawing/2014/main" id="{09886B4E-346C-45EB-8722-7D9A750889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72664" y="233277"/>
            <a:ext cx="930720" cy="27557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7">
            <a:extLst>
              <a:ext uri="{FF2B5EF4-FFF2-40B4-BE49-F238E27FC236}">
                <a16:creationId xmlns:a16="http://schemas.microsoft.com/office/drawing/2014/main" id="{907905C2-1390-40E9-BD79-EB5E21050145}"/>
              </a:ext>
            </a:extLst>
          </p:cNvPr>
          <p:cNvSpPr txBox="1"/>
          <p:nvPr/>
        </p:nvSpPr>
        <p:spPr>
          <a:xfrm>
            <a:off x="956899" y="4964345"/>
            <a:ext cx="4750487" cy="1103700"/>
          </a:xfrm>
          <a:prstGeom prst="rect">
            <a:avLst/>
          </a:prstGeom>
          <a:noFill/>
        </p:spPr>
        <p:txBody>
          <a:bodyPr wrap="square" rtlCol="0">
            <a:spAutoFit/>
          </a:bodyPr>
          <a:lstStyle/>
          <a:p>
            <a:pPr>
              <a:lnSpc>
                <a:spcPct val="150000"/>
              </a:lnSpc>
            </a:pPr>
            <a:r>
              <a:rPr lang="en-GB" sz="900" dirty="0" err="1">
                <a:solidFill>
                  <a:srgbClr val="3C4458"/>
                </a:solidFill>
                <a:latin typeface="Lato" panose="020F0502020204030203" pitchFamily="34" charset="0"/>
                <a:ea typeface="Lato" panose="020F0502020204030203" pitchFamily="34" charset="0"/>
                <a:cs typeface="Lato" panose="020F0502020204030203" pitchFamily="34" charset="0"/>
              </a:rPr>
              <a:t>Symanto</a:t>
            </a:r>
            <a:r>
              <a:rPr lang="en-GB" sz="900" dirty="0">
                <a:solidFill>
                  <a:srgbClr val="3C4458"/>
                </a:solidFill>
                <a:latin typeface="Lato" panose="020F0502020204030203" pitchFamily="34" charset="0"/>
                <a:ea typeface="Lato" panose="020F0502020204030203" pitchFamily="34" charset="0"/>
                <a:cs typeface="Lato" panose="020F0502020204030203" pitchFamily="34" charset="0"/>
              </a:rPr>
              <a:t> transforms textual data from online sources into meaningful insights about audiences, competitors, company valuation, brand equity, mental health and much more. We help you to really understand human motivations, attitudes and emotions and apply this precious knowledge to your daily business through our broad product portfolio. Get in touch with us now and find your perfect solution!</a:t>
            </a:r>
            <a:endParaRPr lang="en-US" sz="900" dirty="0">
              <a:solidFill>
                <a:srgbClr val="3C4458"/>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7670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435F60D-9060-9DCD-701C-C46E6E9993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1435F60D-9060-9DCD-701C-C46E6E9993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CB6C71E6-41BE-810D-9E7F-A0946DEFC934}"/>
              </a:ext>
            </a:extLst>
          </p:cNvPr>
          <p:cNvSpPr>
            <a:spLocks noGrp="1"/>
          </p:cNvSpPr>
          <p:nvPr>
            <p:ph idx="13"/>
          </p:nvPr>
        </p:nvSpPr>
        <p:spPr>
          <a:xfrm>
            <a:off x="357064" y="869990"/>
            <a:ext cx="11294162" cy="400110"/>
          </a:xfrm>
        </p:spPr>
        <p:txBody>
          <a:bodyPr>
            <a:noAutofit/>
          </a:bodyPr>
          <a:lstStyle/>
          <a:p>
            <a:r>
              <a:rPr lang="de-DE" sz="2000" dirty="0">
                <a:solidFill>
                  <a:srgbClr val="3D4559"/>
                </a:solidFill>
                <a:latin typeface="Lato" panose="020F0502020204030203" pitchFamily="34" charset="0"/>
                <a:ea typeface="Lato" panose="020F0502020204030203" pitchFamily="34" charset="0"/>
                <a:cs typeface="Lato" panose="020F0502020204030203" pitchFamily="34" charset="0"/>
              </a:rPr>
              <a:t>W</a:t>
            </a:r>
            <a:r>
              <a:rPr lang="en-GB" sz="2000" dirty="0">
                <a:solidFill>
                  <a:srgbClr val="3D4559"/>
                </a:solidFill>
                <a:latin typeface="Lato" panose="020F0502020204030203" pitchFamily="34" charset="0"/>
                <a:ea typeface="Lato" panose="020F0502020204030203" pitchFamily="34" charset="0"/>
                <a:cs typeface="Lato" panose="020F0502020204030203" pitchFamily="34" charset="0"/>
              </a:rPr>
              <a:t>e combine Text AI with Psychology to deeply understand people at scale and leverage into actionable business insights.</a:t>
            </a:r>
          </a:p>
        </p:txBody>
      </p:sp>
      <p:sp>
        <p:nvSpPr>
          <p:cNvPr id="4" name="TextBox 8">
            <a:extLst>
              <a:ext uri="{FF2B5EF4-FFF2-40B4-BE49-F238E27FC236}">
                <a16:creationId xmlns:a16="http://schemas.microsoft.com/office/drawing/2014/main" id="{41F3155F-5F45-BD64-6B61-CFC969E337AA}"/>
              </a:ext>
            </a:extLst>
          </p:cNvPr>
          <p:cNvSpPr txBox="1"/>
          <p:nvPr/>
        </p:nvSpPr>
        <p:spPr>
          <a:xfrm>
            <a:off x="364599" y="601697"/>
            <a:ext cx="58933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E53250"/>
                </a:solidFill>
                <a:effectLst/>
                <a:uLnTx/>
                <a:uFillTx/>
                <a:latin typeface="Titillium Web Black" pitchFamily="2" charset="77"/>
                <a:ea typeface="Lato" panose="020F0502020204030203" pitchFamily="34" charset="0"/>
                <a:cs typeface="Lato" panose="020F0502020204030203" pitchFamily="34" charset="0"/>
              </a:rPr>
              <a:t>SYMANTO AT A GLANCE</a:t>
            </a:r>
            <a:endParaRPr kumimoji="0" lang="en-ID" sz="1400" b="1" i="0" u="none" strike="noStrike" kern="1200" cap="none" spc="300" normalizeH="0" baseline="0" noProof="0" dirty="0">
              <a:ln>
                <a:noFill/>
              </a:ln>
              <a:solidFill>
                <a:srgbClr val="E53250"/>
              </a:solidFill>
              <a:effectLst/>
              <a:uLnTx/>
              <a:uFillTx/>
              <a:latin typeface="Titillium Web Black" pitchFamily="2" charset="77"/>
              <a:ea typeface="Lato" panose="020F0502020204030203" pitchFamily="34" charset="0"/>
              <a:cs typeface="Lato" panose="020F0502020204030203" pitchFamily="34" charset="0"/>
            </a:endParaRPr>
          </a:p>
        </p:txBody>
      </p:sp>
      <p:sp>
        <p:nvSpPr>
          <p:cNvPr id="35" name="Oval 34">
            <a:extLst>
              <a:ext uri="{FF2B5EF4-FFF2-40B4-BE49-F238E27FC236}">
                <a16:creationId xmlns:a16="http://schemas.microsoft.com/office/drawing/2014/main" id="{5243E0B3-0AAA-BF15-F71C-037FFFD75393}"/>
              </a:ext>
            </a:extLst>
          </p:cNvPr>
          <p:cNvSpPr/>
          <p:nvPr/>
        </p:nvSpPr>
        <p:spPr>
          <a:xfrm>
            <a:off x="4749248" y="3584548"/>
            <a:ext cx="2693797" cy="2693796"/>
          </a:xfrm>
          <a:prstGeom prst="ellipse">
            <a:avLst/>
          </a:prstGeom>
          <a:solidFill>
            <a:srgbClr val="E632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urier New"/>
              <a:ea typeface="+mn-ea"/>
              <a:cs typeface="+mn-cs"/>
            </a:endParaRPr>
          </a:p>
        </p:txBody>
      </p:sp>
      <p:sp>
        <p:nvSpPr>
          <p:cNvPr id="30" name="Oval 29">
            <a:extLst>
              <a:ext uri="{FF2B5EF4-FFF2-40B4-BE49-F238E27FC236}">
                <a16:creationId xmlns:a16="http://schemas.microsoft.com/office/drawing/2014/main" id="{6EBA8C89-BCB7-A862-1688-6E2CBB4DAE86}"/>
              </a:ext>
            </a:extLst>
          </p:cNvPr>
          <p:cNvSpPr/>
          <p:nvPr/>
        </p:nvSpPr>
        <p:spPr>
          <a:xfrm>
            <a:off x="3759921" y="1881188"/>
            <a:ext cx="2693797" cy="2693797"/>
          </a:xfrm>
          <a:prstGeom prst="ellipse">
            <a:avLst/>
          </a:prstGeom>
          <a:solidFill>
            <a:srgbClr val="1A0A9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urier New"/>
              <a:ea typeface="+mn-ea"/>
              <a:cs typeface="+mn-cs"/>
            </a:endParaRPr>
          </a:p>
        </p:txBody>
      </p:sp>
      <p:sp>
        <p:nvSpPr>
          <p:cNvPr id="31" name="Oval 30">
            <a:extLst>
              <a:ext uri="{FF2B5EF4-FFF2-40B4-BE49-F238E27FC236}">
                <a16:creationId xmlns:a16="http://schemas.microsoft.com/office/drawing/2014/main" id="{AB8D3FAB-4500-1EB2-6DDF-C08A61012126}"/>
              </a:ext>
            </a:extLst>
          </p:cNvPr>
          <p:cNvSpPr/>
          <p:nvPr/>
        </p:nvSpPr>
        <p:spPr>
          <a:xfrm>
            <a:off x="5738575" y="1881190"/>
            <a:ext cx="2693797" cy="2693796"/>
          </a:xfrm>
          <a:prstGeom prst="ellipse">
            <a:avLst/>
          </a:prstGeom>
          <a:solidFill>
            <a:schemeClr val="accent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urier New"/>
              <a:ea typeface="+mn-ea"/>
              <a:cs typeface="+mn-cs"/>
            </a:endParaRPr>
          </a:p>
        </p:txBody>
      </p:sp>
      <p:sp>
        <p:nvSpPr>
          <p:cNvPr id="34" name="TextBox 33">
            <a:extLst>
              <a:ext uri="{FF2B5EF4-FFF2-40B4-BE49-F238E27FC236}">
                <a16:creationId xmlns:a16="http://schemas.microsoft.com/office/drawing/2014/main" id="{99313AEC-07C1-538A-5C95-1CD9829D850D}"/>
              </a:ext>
            </a:extLst>
          </p:cNvPr>
          <p:cNvSpPr txBox="1"/>
          <p:nvPr/>
        </p:nvSpPr>
        <p:spPr>
          <a:xfrm>
            <a:off x="2392991" y="2720254"/>
            <a:ext cx="281625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3C455A"/>
                </a:solidFill>
                <a:effectLst/>
                <a:uLnTx/>
                <a:uFillTx/>
                <a:latin typeface="Titillium Web Black" pitchFamily="2" charset="77"/>
                <a:ea typeface="Verdana" panose="020B0604030504040204" pitchFamily="34" charset="0"/>
                <a:cs typeface="+mn-cs"/>
              </a:rPr>
              <a:t>TEXT </a:t>
            </a:r>
            <a:r>
              <a:rPr kumimoji="0" lang="en-GB" sz="3200" b="1" i="0" u="none" strike="noStrike" kern="1200" cap="none" spc="0" normalizeH="0" baseline="0" noProof="0">
                <a:ln>
                  <a:noFill/>
                </a:ln>
                <a:solidFill>
                  <a:prstClr val="white"/>
                </a:solidFill>
                <a:effectLst/>
                <a:uLnTx/>
                <a:uFillTx/>
                <a:latin typeface="Titillium Web Black" pitchFamily="2" charset="77"/>
                <a:ea typeface="Verdana" panose="020B0604030504040204" pitchFamily="34" charset="0"/>
                <a:cs typeface="+mn-cs"/>
              </a:rPr>
              <a:t>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3C455A"/>
                </a:solidFill>
                <a:effectLst/>
                <a:uLnTx/>
                <a:uFillTx/>
                <a:latin typeface="Lato" panose="020F0502020204030203" pitchFamily="34" charset="0"/>
                <a:ea typeface="Lato" panose="020F0502020204030203" pitchFamily="34" charset="0"/>
                <a:cs typeface="Lato" panose="020F0502020204030203" pitchFamily="34" charset="0"/>
              </a:rPr>
              <a:t>NATURAL LAN</a:t>
            </a:r>
            <a:r>
              <a:rPr kumimoji="0" lang="en-GB" sz="1400" b="0" i="0" u="none" strike="noStrike" kern="1200" cap="none" spc="0" normalizeH="0" baseline="0" noProof="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GUAGE</a:t>
            </a:r>
            <a:r>
              <a:rPr kumimoji="0" lang="en-GB" sz="1400" b="0" i="0" u="none" strike="noStrike" kern="1200" cap="none" spc="0" normalizeH="0" baseline="0" noProof="0">
                <a:ln>
                  <a:noFill/>
                </a:ln>
                <a:solidFill>
                  <a:srgbClr val="3C455A"/>
                </a:solidFill>
                <a:effectLst/>
                <a:uLnTx/>
                <a:uFillTx/>
                <a:latin typeface="Lato" panose="020F0502020204030203" pitchFamily="34" charset="0"/>
                <a:ea typeface="Lato" panose="020F0502020204030203" pitchFamily="34" charset="0"/>
                <a:cs typeface="Lato" panose="020F050202020403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3C455A"/>
                </a:solidFill>
                <a:effectLst/>
                <a:uLnTx/>
                <a:uFillTx/>
                <a:latin typeface="Lato" panose="020F0502020204030203" pitchFamily="34" charset="0"/>
                <a:ea typeface="Lato" panose="020F0502020204030203" pitchFamily="34" charset="0"/>
                <a:cs typeface="Lato" panose="020F0502020204030203" pitchFamily="34" charset="0"/>
              </a:rPr>
              <a:t>  PROCESSI</a:t>
            </a:r>
            <a:r>
              <a:rPr kumimoji="0" lang="en-GB" sz="1400" b="0" i="0" u="none" strike="noStrike" kern="1200" cap="none" spc="0" normalizeH="0" baseline="0" noProof="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NG</a:t>
            </a:r>
          </a:p>
        </p:txBody>
      </p:sp>
      <p:sp>
        <p:nvSpPr>
          <p:cNvPr id="2" name="TextBox 1">
            <a:extLst>
              <a:ext uri="{FF2B5EF4-FFF2-40B4-BE49-F238E27FC236}">
                <a16:creationId xmlns:a16="http://schemas.microsoft.com/office/drawing/2014/main" id="{E338BAB6-112C-4391-A533-72A73B7920A3}"/>
              </a:ext>
            </a:extLst>
          </p:cNvPr>
          <p:cNvSpPr txBox="1"/>
          <p:nvPr/>
        </p:nvSpPr>
        <p:spPr>
          <a:xfrm>
            <a:off x="4219912" y="5232524"/>
            <a:ext cx="3752465"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3C4458"/>
                </a:solidFill>
                <a:effectLst/>
                <a:uLnTx/>
                <a:uFillTx/>
                <a:latin typeface="Titillium Web Black" pitchFamily="2" charset="77"/>
                <a:ea typeface="Verdana" panose="020B0604030504040204" pitchFamily="34" charset="0"/>
                <a:cs typeface="+mn-cs"/>
              </a:rPr>
              <a:t>BUSINESS INTELLIGENCE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3C455A"/>
                </a:solidFill>
                <a:effectLst/>
                <a:uLnTx/>
                <a:uFillTx/>
                <a:latin typeface="Lato" panose="020F0502020204030203" pitchFamily="34" charset="0"/>
                <a:ea typeface="Lato" panose="020F0502020204030203" pitchFamily="34" charset="0"/>
                <a:cs typeface="Lato" panose="020F0502020204030203" pitchFamily="34" charset="0"/>
              </a:rPr>
              <a:t>ALONG VALUE CHAIN</a:t>
            </a:r>
          </a:p>
        </p:txBody>
      </p:sp>
      <p:grpSp>
        <p:nvGrpSpPr>
          <p:cNvPr id="7" name="Group 6">
            <a:extLst>
              <a:ext uri="{FF2B5EF4-FFF2-40B4-BE49-F238E27FC236}">
                <a16:creationId xmlns:a16="http://schemas.microsoft.com/office/drawing/2014/main" id="{55B2F2A6-4C0E-2BB1-A66A-3AAE105ED015}"/>
              </a:ext>
            </a:extLst>
          </p:cNvPr>
          <p:cNvGrpSpPr/>
          <p:nvPr/>
        </p:nvGrpSpPr>
        <p:grpSpPr>
          <a:xfrm>
            <a:off x="6795354" y="2827975"/>
            <a:ext cx="2797795" cy="825503"/>
            <a:chOff x="4397594" y="2643615"/>
            <a:chExt cx="2797795" cy="825503"/>
          </a:xfrm>
        </p:grpSpPr>
        <p:sp>
          <p:nvSpPr>
            <p:cNvPr id="33" name="TextBox 32">
              <a:extLst>
                <a:ext uri="{FF2B5EF4-FFF2-40B4-BE49-F238E27FC236}">
                  <a16:creationId xmlns:a16="http://schemas.microsoft.com/office/drawing/2014/main" id="{BCEB90C4-4780-FA78-5C6E-854A409D0E57}"/>
                </a:ext>
              </a:extLst>
            </p:cNvPr>
            <p:cNvSpPr txBox="1"/>
            <p:nvPr/>
          </p:nvSpPr>
          <p:spPr>
            <a:xfrm>
              <a:off x="4397594" y="2643615"/>
              <a:ext cx="279779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Titillium Web Black" pitchFamily="2" charset="77"/>
                  <a:ea typeface="Verdana" panose="020B0604030504040204" pitchFamily="34" charset="0"/>
                  <a:cs typeface="+mn-cs"/>
                </a:rPr>
                <a:t>PSYCHO</a:t>
              </a:r>
              <a:r>
                <a:rPr kumimoji="0" lang="en-GB" sz="3200" b="1" i="0" u="none" strike="noStrike" kern="1200" cap="none" spc="0" normalizeH="0" baseline="0" noProof="0">
                  <a:ln>
                    <a:noFill/>
                  </a:ln>
                  <a:solidFill>
                    <a:srgbClr val="3C455A"/>
                  </a:solidFill>
                  <a:effectLst/>
                  <a:uLnTx/>
                  <a:uFillTx/>
                  <a:latin typeface="Titillium Web Black" pitchFamily="2" charset="77"/>
                  <a:ea typeface="Verdana" panose="020B0604030504040204" pitchFamily="34" charset="0"/>
                  <a:cs typeface="+mn-cs"/>
                </a:rPr>
                <a:t>LOGY</a:t>
              </a:r>
            </a:p>
          </p:txBody>
        </p:sp>
        <p:pic>
          <p:nvPicPr>
            <p:cNvPr id="11" name="Picture 10">
              <a:extLst>
                <a:ext uri="{FF2B5EF4-FFF2-40B4-BE49-F238E27FC236}">
                  <a16:creationId xmlns:a16="http://schemas.microsoft.com/office/drawing/2014/main" id="{1AC7F74E-F879-7FCD-15AB-8A51CA2B25B6}"/>
                </a:ext>
              </a:extLst>
            </p:cNvPr>
            <p:cNvPicPr>
              <a:picLocks noChangeAspect="1"/>
            </p:cNvPicPr>
            <p:nvPr/>
          </p:nvPicPr>
          <p:blipFill>
            <a:blip r:embed="rId6"/>
            <a:stretch>
              <a:fillRect/>
            </a:stretch>
          </p:blipFill>
          <p:spPr>
            <a:xfrm>
              <a:off x="4496571" y="3091133"/>
              <a:ext cx="2475191" cy="377985"/>
            </a:xfrm>
            <a:prstGeom prst="rect">
              <a:avLst/>
            </a:prstGeom>
          </p:spPr>
        </p:pic>
      </p:grpSp>
      <p:grpSp>
        <p:nvGrpSpPr>
          <p:cNvPr id="9" name="Group 8">
            <a:extLst>
              <a:ext uri="{FF2B5EF4-FFF2-40B4-BE49-F238E27FC236}">
                <a16:creationId xmlns:a16="http://schemas.microsoft.com/office/drawing/2014/main" id="{DD296258-D6FB-95F4-BF7E-1DAAFCD5B041}"/>
              </a:ext>
            </a:extLst>
          </p:cNvPr>
          <p:cNvGrpSpPr/>
          <p:nvPr/>
        </p:nvGrpSpPr>
        <p:grpSpPr>
          <a:xfrm>
            <a:off x="5858538" y="3619340"/>
            <a:ext cx="453675" cy="396491"/>
            <a:chOff x="3460778" y="3434980"/>
            <a:chExt cx="453675" cy="396491"/>
          </a:xfrm>
        </p:grpSpPr>
        <p:cxnSp>
          <p:nvCxnSpPr>
            <p:cNvPr id="8" name="Straight Connector 7">
              <a:extLst>
                <a:ext uri="{FF2B5EF4-FFF2-40B4-BE49-F238E27FC236}">
                  <a16:creationId xmlns:a16="http://schemas.microsoft.com/office/drawing/2014/main" id="{FC50733B-E175-B235-2D3E-E681824E64F8}"/>
                </a:ext>
              </a:extLst>
            </p:cNvPr>
            <p:cNvCxnSpPr>
              <a:cxnSpLocks/>
            </p:cNvCxnSpPr>
            <p:nvPr/>
          </p:nvCxnSpPr>
          <p:spPr>
            <a:xfrm flipH="1">
              <a:off x="3460778" y="3441342"/>
              <a:ext cx="69121" cy="69838"/>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A6765B-F16D-D4D3-A820-0608819E36F3}"/>
                </a:ext>
              </a:extLst>
            </p:cNvPr>
            <p:cNvCxnSpPr>
              <a:cxnSpLocks/>
            </p:cNvCxnSpPr>
            <p:nvPr/>
          </p:nvCxnSpPr>
          <p:spPr>
            <a:xfrm flipH="1">
              <a:off x="3507244" y="3434980"/>
              <a:ext cx="157732" cy="159368"/>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CDFC3A-E96F-2496-EA71-25F9CC3648A7}"/>
                </a:ext>
              </a:extLst>
            </p:cNvPr>
            <p:cNvCxnSpPr>
              <a:cxnSpLocks/>
            </p:cNvCxnSpPr>
            <p:nvPr/>
          </p:nvCxnSpPr>
          <p:spPr>
            <a:xfrm flipH="1">
              <a:off x="3559421" y="3434980"/>
              <a:ext cx="243219" cy="245741"/>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E3BF6FA-D269-ADC0-90A4-C3D8DFC44BE8}"/>
                </a:ext>
              </a:extLst>
            </p:cNvPr>
            <p:cNvCxnSpPr>
              <a:cxnSpLocks/>
            </p:cNvCxnSpPr>
            <p:nvPr/>
          </p:nvCxnSpPr>
          <p:spPr>
            <a:xfrm flipH="1">
              <a:off x="3616905" y="3465513"/>
              <a:ext cx="297548" cy="300633"/>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1C02328-76A3-9EED-11BA-7F89E6A06619}"/>
                </a:ext>
              </a:extLst>
            </p:cNvPr>
            <p:cNvCxnSpPr>
              <a:cxnSpLocks/>
            </p:cNvCxnSpPr>
            <p:nvPr/>
          </p:nvCxnSpPr>
          <p:spPr>
            <a:xfrm flipH="1">
              <a:off x="3681030" y="3627632"/>
              <a:ext cx="201746" cy="203839"/>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381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6C299998-5AA4-6F2C-BD12-B0E08917EADD}"/>
              </a:ext>
            </a:extLst>
          </p:cNvPr>
          <p:cNvSpPr txBox="1"/>
          <p:nvPr/>
        </p:nvSpPr>
        <p:spPr>
          <a:xfrm>
            <a:off x="364598" y="601697"/>
            <a:ext cx="74824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E53250"/>
                </a:solidFill>
                <a:effectLst/>
                <a:uLnTx/>
                <a:uFillTx/>
                <a:latin typeface="Titillium Web Black" pitchFamily="2" charset="77"/>
                <a:ea typeface="Lato" panose="020F0502020204030203" pitchFamily="34" charset="0"/>
                <a:cs typeface="Lato" panose="020F0502020204030203" pitchFamily="34" charset="0"/>
              </a:rPr>
              <a:t>WHO WE ARE</a:t>
            </a:r>
            <a:endParaRPr kumimoji="0" lang="en-ID" sz="1400" b="1" i="0" u="none" strike="noStrike" kern="1200" cap="none" spc="300" normalizeH="0" baseline="0" noProof="0" dirty="0">
              <a:ln>
                <a:noFill/>
              </a:ln>
              <a:solidFill>
                <a:srgbClr val="E53250"/>
              </a:solidFill>
              <a:effectLst/>
              <a:uLnTx/>
              <a:uFillTx/>
              <a:latin typeface="Titillium Web Black" pitchFamily="2" charset="77"/>
              <a:ea typeface="Lato" panose="020F0502020204030203" pitchFamily="34" charset="0"/>
              <a:cs typeface="Lato" panose="020F0502020204030203" pitchFamily="34" charset="0"/>
            </a:endParaRPr>
          </a:p>
        </p:txBody>
      </p:sp>
      <p:sp>
        <p:nvSpPr>
          <p:cNvPr id="3" name="TextBox 5">
            <a:extLst>
              <a:ext uri="{FF2B5EF4-FFF2-40B4-BE49-F238E27FC236}">
                <a16:creationId xmlns:a16="http://schemas.microsoft.com/office/drawing/2014/main" id="{5E85165D-D762-0561-65F8-A2309E1765CC}"/>
              </a:ext>
            </a:extLst>
          </p:cNvPr>
          <p:cNvSpPr txBox="1"/>
          <p:nvPr/>
        </p:nvSpPr>
        <p:spPr>
          <a:xfrm>
            <a:off x="446582" y="2198183"/>
            <a:ext cx="2857456" cy="389337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+70 </a:t>
            </a:r>
            <a:r>
              <a:rPr kumimoji="0" lang="en-US" sz="1400" b="0" i="0" u="none" strike="noStrike" kern="1200" cap="none" spc="0" normalizeH="0" baseline="0" noProof="0">
                <a:ln>
                  <a:noFill/>
                </a:ln>
                <a:solidFill>
                  <a:srgbClr val="3C4458"/>
                </a:solidFill>
                <a:effectLst/>
                <a:uLnTx/>
                <a:uFillTx/>
                <a:latin typeface="Lato" panose="020F0502020204030203" pitchFamily="34" charset="0"/>
                <a:ea typeface="Lato" panose="020F0502020204030203" pitchFamily="34" charset="0"/>
                <a:cs typeface="Lato" panose="020F0502020204030203" pitchFamily="34" charset="0"/>
              </a:rPr>
              <a:t>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3C4458"/>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C4458"/>
                </a:solidFill>
                <a:effectLst/>
                <a:uLnTx/>
                <a:uFillTx/>
                <a:latin typeface="Lato" panose="020F0502020204030203" pitchFamily="34" charset="0"/>
                <a:ea typeface="Lato" panose="020F0502020204030203" pitchFamily="34" charset="0"/>
                <a:cs typeface="Lato" panose="020F0502020204030203" pitchFamily="34" charset="0"/>
              </a:rPr>
              <a:t>thereof, …</a:t>
            </a:r>
            <a:endParaRPr kumimoji="0" lang="en-US" sz="1000" b="0" i="0" u="none" strike="noStrike" kern="1200" cap="none" spc="0" normalizeH="0" baseline="0" noProof="0">
              <a:ln>
                <a:noFill/>
              </a:ln>
              <a:solidFill>
                <a:srgbClr val="3C4458"/>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a:t>
            </a:r>
            <a:r>
              <a:rPr kumimoji="0" lang="en-US" sz="1400" b="1"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29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Deep Learning Experts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Psychologists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Data Scientists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AI Engineers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Marketing-</a:t>
            </a:r>
            <a:r>
              <a:rPr kumimoji="0" lang="en-US" sz="1400" b="0"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 &amp; </a:t>
            </a:r>
            <a:r>
              <a:rPr kumimoji="0" lang="en-US" sz="1400" b="1"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Market Research</a:t>
            </a:r>
            <a:r>
              <a:rPr kumimoji="0" lang="en-US" sz="1400" b="0"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1400" b="0"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Industry Experts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from</a:t>
            </a:r>
            <a:r>
              <a:rPr kumimoji="0" lang="en-US" sz="1400" b="0" i="0" u="none" strike="noStrike" kern="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1400" b="1"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32</a:t>
            </a:r>
            <a:r>
              <a:rPr kumimoji="0" lang="en-US" sz="1400" b="1" i="0" u="none" strike="noStrike" kern="0" cap="none" spc="0" normalizeH="0" baseline="0" noProof="0">
                <a:ln>
                  <a:noFill/>
                </a:ln>
                <a:solidFill>
                  <a:srgbClr val="E6325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1400" b="0"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nationalities</a:t>
            </a:r>
            <a:r>
              <a:rPr kumimoji="0" lang="en-US" sz="1400" b="0" i="0" u="none" strike="noStrike" kern="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+80 </a:t>
            </a:r>
            <a:r>
              <a:rPr kumimoji="0" lang="en-US" sz="1400" b="0"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research papers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53250"/>
                </a:solidFill>
                <a:effectLst/>
                <a:uLnTx/>
                <a:uFillTx/>
                <a:latin typeface="Lato" panose="020F0502020204030203" pitchFamily="34" charset="0"/>
                <a:ea typeface="Lato" panose="020F0502020204030203" pitchFamily="34" charset="0"/>
                <a:cs typeface="Lato" panose="020F0502020204030203" pitchFamily="34" charset="0"/>
              </a:rPr>
              <a:t>9</a:t>
            </a:r>
            <a:r>
              <a:rPr kumimoji="0" lang="en-US" sz="1400" b="0" i="0" u="none" strike="noStrike" kern="0" cap="none" spc="0" normalizeH="0" baseline="0" noProof="0">
                <a:ln>
                  <a:noFill/>
                </a:ln>
                <a:solidFill>
                  <a:srgbClr val="1A0A9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1400" b="0"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PHDs</a:t>
            </a:r>
          </a:p>
        </p:txBody>
      </p:sp>
      <p:sp>
        <p:nvSpPr>
          <p:cNvPr id="4" name="Rechteck 27">
            <a:extLst>
              <a:ext uri="{FF2B5EF4-FFF2-40B4-BE49-F238E27FC236}">
                <a16:creationId xmlns:a16="http://schemas.microsoft.com/office/drawing/2014/main" id="{3C54DDD6-0EE1-254F-8735-EB2E3D6FAF30}"/>
              </a:ext>
            </a:extLst>
          </p:cNvPr>
          <p:cNvSpPr/>
          <p:nvPr/>
        </p:nvSpPr>
        <p:spPr>
          <a:xfrm>
            <a:off x="5175905" y="2207348"/>
            <a:ext cx="333141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Collaboration with professors, researchers in Europe &amp; US</a:t>
            </a:r>
          </a:p>
        </p:txBody>
      </p:sp>
      <p:sp>
        <p:nvSpPr>
          <p:cNvPr id="6" name="TextBox 8">
            <a:extLst>
              <a:ext uri="{FF2B5EF4-FFF2-40B4-BE49-F238E27FC236}">
                <a16:creationId xmlns:a16="http://schemas.microsoft.com/office/drawing/2014/main" id="{421CE390-37FD-9567-C59D-4B9D42E3390B}"/>
              </a:ext>
            </a:extLst>
          </p:cNvPr>
          <p:cNvSpPr txBox="1"/>
          <p:nvPr/>
        </p:nvSpPr>
        <p:spPr>
          <a:xfrm>
            <a:off x="3153897" y="2207348"/>
            <a:ext cx="17716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Germany (HQ)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Spain</a:t>
            </a:r>
          </a:p>
        </p:txBody>
      </p:sp>
      <p:graphicFrame>
        <p:nvGraphicFramePr>
          <p:cNvPr id="61" name="Table 8">
            <a:extLst>
              <a:ext uri="{FF2B5EF4-FFF2-40B4-BE49-F238E27FC236}">
                <a16:creationId xmlns:a16="http://schemas.microsoft.com/office/drawing/2014/main" id="{7B692321-7ACF-0EFF-E775-B46F813037AA}"/>
              </a:ext>
            </a:extLst>
          </p:cNvPr>
          <p:cNvGraphicFramePr>
            <a:graphicFrameLocks noGrp="1"/>
          </p:cNvGraphicFramePr>
          <p:nvPr/>
        </p:nvGraphicFramePr>
        <p:xfrm>
          <a:off x="5260406" y="2936847"/>
          <a:ext cx="2857456" cy="2797185"/>
        </p:xfrm>
        <a:graphic>
          <a:graphicData uri="http://schemas.openxmlformats.org/drawingml/2006/table">
            <a:tbl>
              <a:tblPr firstRow="1" bandRow="1">
                <a:tableStyleId>{5C22544A-7EE6-4342-B048-85BDC9FD1C3A}</a:tableStyleId>
              </a:tblPr>
              <a:tblGrid>
                <a:gridCol w="1285478">
                  <a:extLst>
                    <a:ext uri="{9D8B030D-6E8A-4147-A177-3AD203B41FA5}">
                      <a16:colId xmlns:a16="http://schemas.microsoft.com/office/drawing/2014/main" val="992907888"/>
                    </a:ext>
                  </a:extLst>
                </a:gridCol>
                <a:gridCol w="1571978">
                  <a:extLst>
                    <a:ext uri="{9D8B030D-6E8A-4147-A177-3AD203B41FA5}">
                      <a16:colId xmlns:a16="http://schemas.microsoft.com/office/drawing/2014/main" val="536157865"/>
                    </a:ext>
                  </a:extLst>
                </a:gridCol>
              </a:tblGrid>
              <a:tr h="559437">
                <a:tc>
                  <a:txBody>
                    <a:bodyPr/>
                    <a:lstStyle/>
                    <a:p>
                      <a:r>
                        <a:rPr kumimoji="0" lang="en-GB" sz="12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Germany</a:t>
                      </a:r>
                    </a:p>
                  </a:txBody>
                  <a:tcPr anchor="ctr">
                    <a:lnT w="9525"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noFill/>
                  </a:tcPr>
                </a:tc>
                <a:tc>
                  <a:txBody>
                    <a:bodyPr/>
                    <a:lstStyle/>
                    <a:p>
                      <a:endParaRPr lang="en-GB"/>
                    </a:p>
                  </a:txBody>
                  <a:tcPr anchor="ctr">
                    <a:lnT w="9525"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777536590"/>
                  </a:ext>
                </a:extLst>
              </a:tr>
              <a:tr h="559437">
                <a:tc>
                  <a:txBody>
                    <a:bodyPr/>
                    <a:lstStyle/>
                    <a:p>
                      <a:r>
                        <a:rPr kumimoji="0" lang="en-GB" sz="12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Spain</a:t>
                      </a:r>
                    </a:p>
                  </a:txBody>
                  <a:tcPr anchor="ct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noFill/>
                  </a:tcPr>
                </a:tc>
                <a:tc>
                  <a:txBody>
                    <a:bodyPr/>
                    <a:lstStyle/>
                    <a:p>
                      <a:endParaRPr lang="en-GB"/>
                    </a:p>
                  </a:txBody>
                  <a:tcPr anchor="ct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04692792"/>
                  </a:ext>
                </a:extLst>
              </a:tr>
              <a:tr h="559437">
                <a:tc>
                  <a:txBody>
                    <a:bodyPr/>
                    <a:lstStyle/>
                    <a:p>
                      <a:r>
                        <a:rPr kumimoji="0" lang="en-GB" sz="12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Switzerland</a:t>
                      </a:r>
                    </a:p>
                  </a:txBody>
                  <a:tcPr anchor="ct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noFill/>
                  </a:tcPr>
                </a:tc>
                <a:tc>
                  <a:txBody>
                    <a:bodyPr/>
                    <a:lstStyle/>
                    <a:p>
                      <a:endParaRPr lang="en-GB"/>
                    </a:p>
                  </a:txBody>
                  <a:tcPr anchor="ct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218663987"/>
                  </a:ext>
                </a:extLst>
              </a:tr>
              <a:tr h="559437">
                <a:tc>
                  <a:txBody>
                    <a:bodyPr/>
                    <a:lstStyle/>
                    <a:p>
                      <a:r>
                        <a:rPr kumimoji="0" lang="en-GB" sz="12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UK</a:t>
                      </a:r>
                    </a:p>
                  </a:txBody>
                  <a:tcPr anchor="ct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noFill/>
                  </a:tcPr>
                </a:tc>
                <a:tc>
                  <a:txBody>
                    <a:bodyPr/>
                    <a:lstStyle/>
                    <a:p>
                      <a:endParaRPr lang="en-GB"/>
                    </a:p>
                  </a:txBody>
                  <a:tcPr anchor="ct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284310852"/>
                  </a:ext>
                </a:extLst>
              </a:tr>
              <a:tr h="559437">
                <a:tc>
                  <a:txBody>
                    <a:bodyPr/>
                    <a:lstStyle/>
                    <a:p>
                      <a:r>
                        <a:rPr kumimoji="0" lang="en-GB" sz="12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US</a:t>
                      </a:r>
                    </a:p>
                  </a:txBody>
                  <a:tcPr anchor="ctr">
                    <a:lnT w="6350" cap="flat" cmpd="sng" algn="ctr">
                      <a:solidFill>
                        <a:schemeClr val="tx1">
                          <a:lumMod val="60000"/>
                          <a:lumOff val="40000"/>
                        </a:schemeClr>
                      </a:solidFill>
                      <a:prstDash val="solid"/>
                      <a:round/>
                      <a:headEnd type="none" w="med" len="med"/>
                      <a:tailEnd type="none" w="med" len="med"/>
                    </a:lnT>
                    <a:noFill/>
                  </a:tcPr>
                </a:tc>
                <a:tc>
                  <a:txBody>
                    <a:bodyPr/>
                    <a:lstStyle/>
                    <a:p>
                      <a:endParaRPr lang="en-GB"/>
                    </a:p>
                  </a:txBody>
                  <a:tcPr anchor="ctr">
                    <a:lnT w="6350" cap="flat" cmpd="sng" algn="ctr">
                      <a:solidFill>
                        <a:schemeClr val="tx1">
                          <a:lumMod val="60000"/>
                          <a:lumOff val="40000"/>
                        </a:schemeClr>
                      </a:solidFill>
                      <a:prstDash val="solid"/>
                      <a:round/>
                      <a:headEnd type="none" w="med" len="med"/>
                      <a:tailEnd type="none" w="med" len="med"/>
                    </a:lnT>
                    <a:noFill/>
                  </a:tcPr>
                </a:tc>
                <a:extLst>
                  <a:ext uri="{0D108BD9-81ED-4DB2-BD59-A6C34878D82A}">
                    <a16:rowId xmlns:a16="http://schemas.microsoft.com/office/drawing/2014/main" val="3127422197"/>
                  </a:ext>
                </a:extLst>
              </a:tr>
            </a:tbl>
          </a:graphicData>
        </a:graphic>
      </p:graphicFrame>
      <p:pic>
        <p:nvPicPr>
          <p:cNvPr id="63" name="Picture 6" descr="IIAMA - Home">
            <a:extLst>
              <a:ext uri="{FF2B5EF4-FFF2-40B4-BE49-F238E27FC236}">
                <a16:creationId xmlns:a16="http://schemas.microsoft.com/office/drawing/2014/main" id="{9F6EB5B4-1816-F7FC-6490-74941867B7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9294" y="3628151"/>
            <a:ext cx="900245" cy="300579"/>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6" descr="Columbia University | Tethys">
            <a:extLst>
              <a:ext uri="{FF2B5EF4-FFF2-40B4-BE49-F238E27FC236}">
                <a16:creationId xmlns:a16="http://schemas.microsoft.com/office/drawing/2014/main" id="{170AC29E-98E1-BFD1-C1A5-23189407F7F4}"/>
              </a:ext>
            </a:extLst>
          </p:cNvPr>
          <p:cNvPicPr>
            <a:picLocks noChangeAspect="1" noChangeArrowheads="1"/>
          </p:cNvPicPr>
          <p:nvPr/>
        </p:nvPicPr>
        <p:blipFill rotWithShape="1">
          <a:blip r:embed="rId4" cstate="print">
            <a:duotone>
              <a:prstClr val="black"/>
              <a:srgbClr val="44546A">
                <a:tint val="45000"/>
                <a:satMod val="400000"/>
              </a:srgb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0421" t="28822" r="9482" b="27476"/>
          <a:stretch/>
        </p:blipFill>
        <p:spPr bwMode="auto">
          <a:xfrm>
            <a:off x="6505280" y="5343999"/>
            <a:ext cx="1191902" cy="2324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8">
            <a:extLst>
              <a:ext uri="{FF2B5EF4-FFF2-40B4-BE49-F238E27FC236}">
                <a16:creationId xmlns:a16="http://schemas.microsoft.com/office/drawing/2014/main" id="{4BCBC6C8-BC56-F056-9D08-990F0907419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05280" y="4158044"/>
            <a:ext cx="1341788" cy="292467"/>
          </a:xfrm>
          <a:prstGeom prst="rect">
            <a:avLst/>
          </a:prstGeom>
          <a:noFill/>
          <a:extLst>
            <a:ext uri="{909E8E84-426E-40DD-AFC4-6F175D3DCCD1}">
              <a14:hiddenFill xmlns:a14="http://schemas.microsoft.com/office/drawing/2010/main">
                <a:solidFill>
                  <a:srgbClr val="FFFFFF"/>
                </a:solidFill>
              </a14:hiddenFill>
            </a:ext>
          </a:extLst>
        </p:spPr>
      </p:pic>
      <p:pic>
        <p:nvPicPr>
          <p:cNvPr id="2053" name="Graphic 42">
            <a:extLst>
              <a:ext uri="{FF2B5EF4-FFF2-40B4-BE49-F238E27FC236}">
                <a16:creationId xmlns:a16="http://schemas.microsoft.com/office/drawing/2014/main" id="{42FEC7CB-E742-39C5-A792-1283561A351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05280" y="4769014"/>
            <a:ext cx="830182" cy="232488"/>
          </a:xfrm>
          <a:prstGeom prst="rect">
            <a:avLst/>
          </a:prstGeom>
        </p:spPr>
      </p:pic>
      <p:pic>
        <p:nvPicPr>
          <p:cNvPr id="2057" name="Picture 2">
            <a:extLst>
              <a:ext uri="{FF2B5EF4-FFF2-40B4-BE49-F238E27FC236}">
                <a16:creationId xmlns:a16="http://schemas.microsoft.com/office/drawing/2014/main" id="{42247218-CED1-30EB-240D-50328452D59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07618" y="2985751"/>
            <a:ext cx="903595" cy="362567"/>
          </a:xfrm>
          <a:prstGeom prst="rect">
            <a:avLst/>
          </a:prstGeom>
          <a:noFill/>
          <a:extLst>
            <a:ext uri="{909E8E84-426E-40DD-AFC4-6F175D3DCCD1}">
              <a14:hiddenFill xmlns:a14="http://schemas.microsoft.com/office/drawing/2010/main">
                <a:solidFill>
                  <a:srgbClr val="FFFFFF"/>
                </a:solidFill>
              </a14:hiddenFill>
            </a:ext>
          </a:extLst>
        </p:spPr>
      </p:pic>
      <p:sp>
        <p:nvSpPr>
          <p:cNvPr id="2058" name="Rechteck 27">
            <a:extLst>
              <a:ext uri="{FF2B5EF4-FFF2-40B4-BE49-F238E27FC236}">
                <a16:creationId xmlns:a16="http://schemas.microsoft.com/office/drawing/2014/main" id="{6DD2BF6B-3E44-BBFC-5E7F-108CFE3DBA15}"/>
              </a:ext>
            </a:extLst>
          </p:cNvPr>
          <p:cNvSpPr/>
          <p:nvPr/>
        </p:nvSpPr>
        <p:spPr>
          <a:xfrm>
            <a:off x="8668234" y="2202912"/>
            <a:ext cx="28574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Partnerships with </a:t>
            </a:r>
          </a:p>
        </p:txBody>
      </p:sp>
      <p:pic>
        <p:nvPicPr>
          <p:cNvPr id="2065" name="Picture 4" descr="White Research renews its ISO 27001 certification - White Research">
            <a:extLst>
              <a:ext uri="{FF2B5EF4-FFF2-40B4-BE49-F238E27FC236}">
                <a16:creationId xmlns:a16="http://schemas.microsoft.com/office/drawing/2014/main" id="{BA153AEB-D265-9052-D090-18E2035D1087}"/>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53451" y="2917231"/>
            <a:ext cx="1116613" cy="68714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6" descr="GDPR - Databricks">
            <a:extLst>
              <a:ext uri="{FF2B5EF4-FFF2-40B4-BE49-F238E27FC236}">
                <a16:creationId xmlns:a16="http://schemas.microsoft.com/office/drawing/2014/main" id="{255BAAD2-7075-6AD3-6D2A-B18F54E2A2DC}"/>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05009" y="2948781"/>
            <a:ext cx="1209163" cy="624046"/>
          </a:xfrm>
          <a:prstGeom prst="rect">
            <a:avLst/>
          </a:prstGeom>
          <a:noFill/>
          <a:extLst>
            <a:ext uri="{909E8E84-426E-40DD-AFC4-6F175D3DCCD1}">
              <a14:hiddenFill xmlns:a14="http://schemas.microsoft.com/office/drawing/2010/main">
                <a:solidFill>
                  <a:srgbClr val="FFFFFF"/>
                </a:solidFill>
              </a14:hiddenFill>
            </a:ext>
          </a:extLst>
        </p:spPr>
      </p:pic>
      <p:sp>
        <p:nvSpPr>
          <p:cNvPr id="2067" name="Content Placeholder 2">
            <a:extLst>
              <a:ext uri="{FF2B5EF4-FFF2-40B4-BE49-F238E27FC236}">
                <a16:creationId xmlns:a16="http://schemas.microsoft.com/office/drawing/2014/main" id="{7ED9B773-9770-3385-2B6B-9666E289E870}"/>
              </a:ext>
            </a:extLst>
          </p:cNvPr>
          <p:cNvSpPr txBox="1">
            <a:spLocks/>
          </p:cNvSpPr>
          <p:nvPr/>
        </p:nvSpPr>
        <p:spPr>
          <a:xfrm>
            <a:off x="357064" y="869990"/>
            <a:ext cx="11294162" cy="4001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3C44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C445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3C445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3C44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3C44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We are a </a:t>
            </a:r>
            <a:r>
              <a:rPr kumimoji="0" lang="en-GB" sz="2000" b="1" i="0" u="none" strike="noStrike" kern="120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software-</a:t>
            </a:r>
            <a:r>
              <a:rPr kumimoji="0" lang="en-GB" sz="2000" b="0" i="0" u="none" strike="noStrike" kern="120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 and </a:t>
            </a:r>
            <a:r>
              <a:rPr kumimoji="0" lang="en-GB" sz="2000" b="1" i="0" u="none" strike="noStrike" kern="120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service</a:t>
            </a:r>
            <a:r>
              <a:rPr kumimoji="0" lang="en-GB" sz="2000" b="0" i="0" u="none" strike="noStrike" kern="120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 provider around </a:t>
            </a:r>
            <a:r>
              <a:rPr kumimoji="0" lang="en-GB" sz="2000" b="1" i="0" u="none" strike="noStrike" kern="120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data analytics</a:t>
            </a:r>
            <a:r>
              <a:rPr kumimoji="0" lang="en-GB" sz="2000" b="0" i="0" u="none" strike="noStrike" kern="120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 combining </a:t>
            </a:r>
            <a:r>
              <a:rPr kumimoji="0" lang="en-GB" sz="2000" b="1" i="0" u="none" strike="noStrike" kern="120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leading edge Natural Language Processing technology </a:t>
            </a:r>
            <a:r>
              <a:rPr kumimoji="0" lang="en-GB" sz="2000" b="0" i="0" u="none" strike="noStrike" kern="120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with many years of </a:t>
            </a:r>
            <a:r>
              <a:rPr kumimoji="0" lang="en-GB" sz="2000" b="1" i="0" u="none" strike="noStrike" kern="120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insights expertise </a:t>
            </a:r>
            <a:r>
              <a:rPr kumimoji="0" lang="en-GB" sz="2000" b="0" i="0" u="none" strike="noStrike" kern="120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since 2010.</a:t>
            </a:r>
          </a:p>
        </p:txBody>
      </p:sp>
      <p:graphicFrame>
        <p:nvGraphicFramePr>
          <p:cNvPr id="7" name="Table 8">
            <a:extLst>
              <a:ext uri="{FF2B5EF4-FFF2-40B4-BE49-F238E27FC236}">
                <a16:creationId xmlns:a16="http://schemas.microsoft.com/office/drawing/2014/main" id="{ABBD0374-EDD8-2611-F2D0-6E646E7D0F65}"/>
              </a:ext>
            </a:extLst>
          </p:cNvPr>
          <p:cNvGraphicFramePr>
            <a:graphicFrameLocks noGrp="1"/>
          </p:cNvGraphicFramePr>
          <p:nvPr/>
        </p:nvGraphicFramePr>
        <p:xfrm>
          <a:off x="8721270" y="2985751"/>
          <a:ext cx="3024147" cy="1889760"/>
        </p:xfrm>
        <a:graphic>
          <a:graphicData uri="http://schemas.openxmlformats.org/drawingml/2006/table">
            <a:tbl>
              <a:tblPr firstRow="1" bandRow="1">
                <a:tableStyleId>{5C22544A-7EE6-4342-B048-85BDC9FD1C3A}</a:tableStyleId>
              </a:tblPr>
              <a:tblGrid>
                <a:gridCol w="1489530">
                  <a:extLst>
                    <a:ext uri="{9D8B030D-6E8A-4147-A177-3AD203B41FA5}">
                      <a16:colId xmlns:a16="http://schemas.microsoft.com/office/drawing/2014/main" val="992907888"/>
                    </a:ext>
                  </a:extLst>
                </a:gridCol>
                <a:gridCol w="1534617">
                  <a:extLst>
                    <a:ext uri="{9D8B030D-6E8A-4147-A177-3AD203B41FA5}">
                      <a16:colId xmlns:a16="http://schemas.microsoft.com/office/drawing/2014/main" val="536157865"/>
                    </a:ext>
                  </a:extLst>
                </a:gridCol>
              </a:tblGrid>
              <a:tr h="559437">
                <a:tc>
                  <a:txBody>
                    <a:bodyPr/>
                    <a:lstStyle/>
                    <a:p>
                      <a:endParaRPr kumimoji="0" lang="en-GB" sz="12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txBody>
                  <a:tcPr anchor="ctr">
                    <a:lnT w="9525"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noFill/>
                  </a:tcPr>
                </a:tc>
                <a:tc>
                  <a:txBody>
                    <a:bodyPr/>
                    <a:lstStyle/>
                    <a:p>
                      <a:r>
                        <a:rPr kumimoji="0" lang="en-GB" sz="10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Monitoring mental health state of German population based on aggregated social media</a:t>
                      </a:r>
                    </a:p>
                  </a:txBody>
                  <a:tcPr anchor="ctr">
                    <a:lnT w="9525"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777536590"/>
                  </a:ext>
                </a:extLst>
              </a:tr>
              <a:tr h="559437">
                <a:tc>
                  <a:txBody>
                    <a:bodyPr/>
                    <a:lstStyle/>
                    <a:p>
                      <a:endParaRPr kumimoji="0" lang="de-DE" sz="12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p>
                      <a:endParaRPr kumimoji="0" lang="en-GB" sz="12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p>
                      <a:endParaRPr kumimoji="0" lang="en-GB" sz="12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p>
                      <a:endParaRPr kumimoji="0" lang="en-GB" sz="12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p>
                      <a:endParaRPr kumimoji="0" lang="en-GB" sz="12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p>
                      <a:endParaRPr kumimoji="0" lang="en-GB" sz="1200" b="0" i="0" u="none" strike="noStrike" kern="0" cap="none" spc="0" normalizeH="0" baseline="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txBody>
                  <a:tcPr anchor="ct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noFill/>
                  </a:tcPr>
                </a:tc>
                <a:tc>
                  <a:txBody>
                    <a:bodyPr/>
                    <a:lstStyle/>
                    <a:p>
                      <a:endParaRPr kumimoji="0" lang="de-DE" sz="1200" b="0" i="0" u="none" strike="noStrike" kern="0" cap="none" spc="0" normalizeH="0" baseline="0" dirty="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p>
                      <a:endParaRPr kumimoji="0" lang="en-GB" sz="1200" b="0" i="0" u="none" strike="noStrike" kern="0" cap="none" spc="0" normalizeH="0" baseline="0" dirty="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p>
                      <a:endParaRPr kumimoji="0" lang="en-GB" sz="1200" b="0" i="0" u="none" strike="noStrike" kern="0" cap="none" spc="0" normalizeH="0" baseline="0" dirty="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p>
                      <a:endParaRPr kumimoji="0" lang="en-GB" sz="1200" b="0" i="0" u="none" strike="noStrike" kern="0" cap="none" spc="0" normalizeH="0" baseline="0" dirty="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endParaRPr>
                    </a:p>
                  </a:txBody>
                  <a:tcPr anchor="ct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04692792"/>
                  </a:ext>
                </a:extLst>
              </a:tr>
            </a:tbl>
          </a:graphicData>
        </a:graphic>
      </p:graphicFrame>
      <p:pic>
        <p:nvPicPr>
          <p:cNvPr id="8" name="Picture 2">
            <a:extLst>
              <a:ext uri="{FF2B5EF4-FFF2-40B4-BE49-F238E27FC236}">
                <a16:creationId xmlns:a16="http://schemas.microsoft.com/office/drawing/2014/main" id="{2D489257-73C6-72FD-8FE8-7701BA4EF475}"/>
              </a:ext>
            </a:extLst>
          </p:cNvPr>
          <p:cNvPicPr>
            <a:picLocks noChangeAspect="1" noChangeArrowheads="1"/>
          </p:cNvPicPr>
          <p:nvPr/>
        </p:nvPicPr>
        <p:blipFill>
          <a:blip r:embed="rId15"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8810825" y="3195328"/>
            <a:ext cx="1223922" cy="3059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28701970-8518-849F-4428-B4C78BC854BC}"/>
              </a:ext>
            </a:extLst>
          </p:cNvPr>
          <p:cNvPicPr>
            <a:picLocks noChangeAspect="1" noChangeArrowheads="1"/>
          </p:cNvPicPr>
          <p:nvPr/>
        </p:nvPicPr>
        <p:blipFill>
          <a:blip r:embed="rId16"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715282" y="3976369"/>
            <a:ext cx="663748" cy="6637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randing">
            <a:extLst>
              <a:ext uri="{FF2B5EF4-FFF2-40B4-BE49-F238E27FC236}">
                <a16:creationId xmlns:a16="http://schemas.microsoft.com/office/drawing/2014/main" id="{23C67EE6-FC4D-8C1F-244B-9D48C374B950}"/>
              </a:ext>
            </a:extLst>
          </p:cNvPr>
          <p:cNvPicPr>
            <a:picLocks noChangeAspect="1" noChangeArrowheads="1"/>
          </p:cNvPicPr>
          <p:nvPr/>
        </p:nvPicPr>
        <p:blipFill rotWithShape="1">
          <a:blip r:embed="rId17" cstate="print">
            <a:grayscl/>
            <a:extLst>
              <a:ext uri="{28A0092B-C50C-407E-A947-70E740481C1C}">
                <a14:useLocalDpi xmlns:a14="http://schemas.microsoft.com/office/drawing/2010/main" val="0"/>
              </a:ext>
            </a:extLst>
          </a:blip>
          <a:srcRect l="16691" t="7086" r="16824" b="4353"/>
          <a:stretch/>
        </p:blipFill>
        <p:spPr bwMode="auto">
          <a:xfrm>
            <a:off x="8810825" y="4029373"/>
            <a:ext cx="619604" cy="549808"/>
          </a:xfrm>
          <a:prstGeom prst="rect">
            <a:avLst/>
          </a:prstGeom>
          <a:noFill/>
          <a:extLst>
            <a:ext uri="{909E8E84-426E-40DD-AFC4-6F175D3DCCD1}">
              <a14:hiddenFill xmlns:a14="http://schemas.microsoft.com/office/drawing/2010/main">
                <a:solidFill>
                  <a:srgbClr val="FFFFFF"/>
                </a:solidFill>
              </a14:hiddenFill>
            </a:ext>
          </a:extLst>
        </p:spPr>
      </p:pic>
      <p:pic>
        <p:nvPicPr>
          <p:cNvPr id="11" name="Logo.png" descr="Logo.png">
            <a:extLst>
              <a:ext uri="{FF2B5EF4-FFF2-40B4-BE49-F238E27FC236}">
                <a16:creationId xmlns:a16="http://schemas.microsoft.com/office/drawing/2014/main" id="{C50CEEF1-734A-5934-8567-8C87E2604310}"/>
              </a:ext>
            </a:extLst>
          </p:cNvPr>
          <p:cNvPicPr>
            <a:picLocks noChangeAspect="1"/>
          </p:cNvPicPr>
          <p:nvPr/>
        </p:nvPicPr>
        <p:blipFill>
          <a:blip r:embed="rId18">
            <a:duotone>
              <a:schemeClr val="bg2">
                <a:shade val="45000"/>
                <a:satMod val="135000"/>
              </a:schemeClr>
              <a:prstClr val="white"/>
            </a:duotone>
          </a:blip>
          <a:stretch>
            <a:fillRect/>
          </a:stretch>
        </p:blipFill>
        <p:spPr>
          <a:xfrm>
            <a:off x="10643794" y="4183945"/>
            <a:ext cx="1007432" cy="302988"/>
          </a:xfrm>
          <a:prstGeom prst="rect">
            <a:avLst/>
          </a:prstGeom>
          <a:ln w="12700">
            <a:miter lim="400000"/>
          </a:ln>
        </p:spPr>
      </p:pic>
      <p:pic>
        <p:nvPicPr>
          <p:cNvPr id="1026" name="Picture 2" descr="Consumer Intelligence Tool | Understand your consumers">
            <a:extLst>
              <a:ext uri="{FF2B5EF4-FFF2-40B4-BE49-F238E27FC236}">
                <a16:creationId xmlns:a16="http://schemas.microsoft.com/office/drawing/2014/main" id="{DE965E99-D2B6-D7B5-9DDB-8E552437EC5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21270" y="5029596"/>
            <a:ext cx="1298331" cy="394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estionPro Branding Guidelines">
            <a:extLst>
              <a:ext uri="{FF2B5EF4-FFF2-40B4-BE49-F238E27FC236}">
                <a16:creationId xmlns:a16="http://schemas.microsoft.com/office/drawing/2014/main" id="{7B9BC74A-0005-C2B1-09A5-1E4C75A3D0F2}"/>
              </a:ext>
            </a:extLst>
          </p:cNvPr>
          <p:cNvPicPr>
            <a:picLocks noChangeAspect="1" noChangeArrowheads="1"/>
          </p:cNvPicPr>
          <p:nvPr/>
        </p:nvPicPr>
        <p:blipFill>
          <a:blip r:embed="rId20"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352895" y="5190065"/>
            <a:ext cx="1298331" cy="24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0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CF8BFBE3-FFEB-4D6C-BDBB-32F50234799C}"/>
              </a:ext>
            </a:extLst>
          </p:cNvPr>
          <p:cNvSpPr txBox="1"/>
          <p:nvPr/>
        </p:nvSpPr>
        <p:spPr>
          <a:xfrm>
            <a:off x="350630" y="1276184"/>
            <a:ext cx="110967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The next level of </a:t>
            </a:r>
            <a:r>
              <a:rPr kumimoji="0" lang="en-GB" sz="2000" b="1" i="0" u="none" strike="noStrike" kern="1200" cap="none" spc="0" normalizeH="0" baseline="0" noProof="0" dirty="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Applied NLP </a:t>
            </a:r>
            <a:r>
              <a:rPr kumimoji="0" lang="en-GB" sz="2000" b="0" i="0" u="none" strike="noStrike" kern="1200" cap="none" spc="0" normalizeH="0" baseline="0" noProof="0" dirty="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by combining unique capabilities that can be delivered in flexible ways.</a:t>
            </a:r>
          </a:p>
        </p:txBody>
      </p:sp>
      <p:sp>
        <p:nvSpPr>
          <p:cNvPr id="12" name="TextBox 8">
            <a:extLst>
              <a:ext uri="{FF2B5EF4-FFF2-40B4-BE49-F238E27FC236}">
                <a16:creationId xmlns:a16="http://schemas.microsoft.com/office/drawing/2014/main" id="{FDE7913A-556E-48BD-91D5-025C83130D1A}"/>
              </a:ext>
            </a:extLst>
          </p:cNvPr>
          <p:cNvSpPr txBox="1"/>
          <p:nvPr/>
        </p:nvSpPr>
        <p:spPr>
          <a:xfrm>
            <a:off x="364599" y="811247"/>
            <a:ext cx="68580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spc="300">
                <a:solidFill>
                  <a:srgbClr val="E63250"/>
                </a:solidFill>
                <a:latin typeface="Titillium Web Black" pitchFamily="2" charset="77"/>
                <a:ea typeface="Lato" panose="020F0502020204030203" pitchFamily="34" charset="0"/>
                <a:cs typeface="Lato" panose="020F0502020204030203" pitchFamily="34" charset="0"/>
              </a:rPr>
              <a:t>INTRODUCING SYMANTO PSYCHOLOGY AI PLATFORM</a:t>
            </a:r>
          </a:p>
        </p:txBody>
      </p:sp>
      <p:grpSp>
        <p:nvGrpSpPr>
          <p:cNvPr id="55" name="Group 54">
            <a:extLst>
              <a:ext uri="{FF2B5EF4-FFF2-40B4-BE49-F238E27FC236}">
                <a16:creationId xmlns:a16="http://schemas.microsoft.com/office/drawing/2014/main" id="{381A256E-D475-4202-B4AC-A761E015969C}"/>
              </a:ext>
            </a:extLst>
          </p:cNvPr>
          <p:cNvGrpSpPr/>
          <p:nvPr/>
        </p:nvGrpSpPr>
        <p:grpSpPr>
          <a:xfrm>
            <a:off x="2079812" y="2456919"/>
            <a:ext cx="7840225" cy="3456519"/>
            <a:chOff x="2106706" y="2456919"/>
            <a:chExt cx="7840225" cy="3456519"/>
          </a:xfrm>
        </p:grpSpPr>
        <p:grpSp>
          <p:nvGrpSpPr>
            <p:cNvPr id="3" name="Group 2">
              <a:extLst>
                <a:ext uri="{FF2B5EF4-FFF2-40B4-BE49-F238E27FC236}">
                  <a16:creationId xmlns:a16="http://schemas.microsoft.com/office/drawing/2014/main" id="{D9C0F0F0-663D-463E-8A23-507E7188B3EA}"/>
                </a:ext>
              </a:extLst>
            </p:cNvPr>
            <p:cNvGrpSpPr/>
            <p:nvPr/>
          </p:nvGrpSpPr>
          <p:grpSpPr>
            <a:xfrm>
              <a:off x="3283179" y="2456919"/>
              <a:ext cx="5805374" cy="3401675"/>
              <a:chOff x="-780489" y="2511763"/>
              <a:chExt cx="5805374" cy="3401675"/>
            </a:xfrm>
          </p:grpSpPr>
          <p:graphicFrame>
            <p:nvGraphicFramePr>
              <p:cNvPr id="24" name="Diagram 36">
                <a:extLst>
                  <a:ext uri="{FF2B5EF4-FFF2-40B4-BE49-F238E27FC236}">
                    <a16:creationId xmlns:a16="http://schemas.microsoft.com/office/drawing/2014/main" id="{B51FA7C5-6E26-4D78-9653-46009EB23F66}"/>
                  </a:ext>
                </a:extLst>
              </p:cNvPr>
              <p:cNvGraphicFramePr/>
              <p:nvPr>
                <p:extLst>
                  <p:ext uri="{D42A27DB-BD31-4B8C-83A1-F6EECF244321}">
                    <p14:modId xmlns:p14="http://schemas.microsoft.com/office/powerpoint/2010/main" val="4175861785"/>
                  </p:ext>
                </p:extLst>
              </p:nvPr>
            </p:nvGraphicFramePr>
            <p:xfrm>
              <a:off x="-780489" y="2511763"/>
              <a:ext cx="5805374" cy="340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Oval 37">
                <a:extLst>
                  <a:ext uri="{FF2B5EF4-FFF2-40B4-BE49-F238E27FC236}">
                    <a16:creationId xmlns:a16="http://schemas.microsoft.com/office/drawing/2014/main" id="{29230BD5-348C-44BB-AD9E-28A1DE3A5D13}"/>
                  </a:ext>
                </a:extLst>
              </p:cNvPr>
              <p:cNvSpPr/>
              <p:nvPr/>
            </p:nvSpPr>
            <p:spPr>
              <a:xfrm>
                <a:off x="1400825" y="3582168"/>
                <a:ext cx="1312445" cy="1312445"/>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40">
              <a:extLst>
                <a:ext uri="{FF2B5EF4-FFF2-40B4-BE49-F238E27FC236}">
                  <a16:creationId xmlns:a16="http://schemas.microsoft.com/office/drawing/2014/main" id="{790EC006-251E-4D8C-8038-F4EEDA7C24B8}"/>
                </a:ext>
              </a:extLst>
            </p:cNvPr>
            <p:cNvSpPr txBox="1"/>
            <p:nvPr/>
          </p:nvSpPr>
          <p:spPr>
            <a:xfrm>
              <a:off x="7227984" y="2545646"/>
              <a:ext cx="2359747"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Deep NLP Engine</a:t>
              </a:r>
              <a:endParaRPr kumimoji="0" lang="en-GB" sz="1600" b="1" i="0" u="none" strike="noStrike" kern="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cxnSp>
          <p:nvCxnSpPr>
            <p:cNvPr id="7" name="Straight Connector 6">
              <a:extLst>
                <a:ext uri="{FF2B5EF4-FFF2-40B4-BE49-F238E27FC236}">
                  <a16:creationId xmlns:a16="http://schemas.microsoft.com/office/drawing/2014/main" id="{0E646AF2-B0B7-4639-88F0-0E24CBFF3DAB}"/>
                </a:ext>
              </a:extLst>
            </p:cNvPr>
            <p:cNvCxnSpPr>
              <a:cxnSpLocks/>
            </p:cNvCxnSpPr>
            <p:nvPr/>
          </p:nvCxnSpPr>
          <p:spPr>
            <a:xfrm flipV="1">
              <a:off x="7003406" y="2993732"/>
              <a:ext cx="341817" cy="421175"/>
            </a:xfrm>
            <a:prstGeom prst="line">
              <a:avLst/>
            </a:prstGeom>
            <a:ln w="38100" cap="rnd">
              <a:solidFill>
                <a:srgbClr val="F084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9769D9-E5C0-44E0-A9AB-CB54F5C609C1}"/>
                </a:ext>
              </a:extLst>
            </p:cNvPr>
            <p:cNvCxnSpPr>
              <a:cxnSpLocks/>
            </p:cNvCxnSpPr>
            <p:nvPr/>
          </p:nvCxnSpPr>
          <p:spPr>
            <a:xfrm flipH="1">
              <a:off x="7345224" y="2993732"/>
              <a:ext cx="2125269" cy="0"/>
            </a:xfrm>
            <a:prstGeom prst="line">
              <a:avLst/>
            </a:prstGeom>
            <a:ln w="38100" cap="rnd">
              <a:solidFill>
                <a:srgbClr val="F08496"/>
              </a:solidFill>
            </a:ln>
          </p:spPr>
          <p:style>
            <a:lnRef idx="1">
              <a:schemeClr val="accent1"/>
            </a:lnRef>
            <a:fillRef idx="0">
              <a:schemeClr val="accent1"/>
            </a:fillRef>
            <a:effectRef idx="0">
              <a:schemeClr val="accent1"/>
            </a:effectRef>
            <a:fontRef idx="minor">
              <a:schemeClr val="tx1"/>
            </a:fontRef>
          </p:style>
        </p:cxnSp>
        <p:sp>
          <p:nvSpPr>
            <p:cNvPr id="28" name="TextBox 40">
              <a:extLst>
                <a:ext uri="{FF2B5EF4-FFF2-40B4-BE49-F238E27FC236}">
                  <a16:creationId xmlns:a16="http://schemas.microsoft.com/office/drawing/2014/main" id="{9BBD9804-7D77-4104-AE7D-F036027A0962}"/>
                </a:ext>
              </a:extLst>
            </p:cNvPr>
            <p:cNvSpPr txBox="1"/>
            <p:nvPr/>
          </p:nvSpPr>
          <p:spPr>
            <a:xfrm>
              <a:off x="7003406" y="5465352"/>
              <a:ext cx="2943525"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Psychology &amp; Emotions</a:t>
              </a:r>
              <a:endParaRPr kumimoji="0" lang="en-GB" sz="1600" b="1" i="0" u="none" strike="noStrike" kern="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cxnSp>
          <p:nvCxnSpPr>
            <p:cNvPr id="29" name="Straight Connector 28">
              <a:extLst>
                <a:ext uri="{FF2B5EF4-FFF2-40B4-BE49-F238E27FC236}">
                  <a16:creationId xmlns:a16="http://schemas.microsoft.com/office/drawing/2014/main" id="{779330A4-7A6C-4B78-AE8B-94B8855DD3D0}"/>
                </a:ext>
              </a:extLst>
            </p:cNvPr>
            <p:cNvCxnSpPr>
              <a:cxnSpLocks/>
            </p:cNvCxnSpPr>
            <p:nvPr/>
          </p:nvCxnSpPr>
          <p:spPr>
            <a:xfrm flipH="1" flipV="1">
              <a:off x="6433230" y="5367055"/>
              <a:ext cx="687416" cy="546383"/>
            </a:xfrm>
            <a:prstGeom prst="line">
              <a:avLst/>
            </a:prstGeom>
            <a:ln w="38100" cap="rnd">
              <a:solidFill>
                <a:srgbClr val="F084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A083BF0-201C-4E63-9C11-C69410532CFF}"/>
                </a:ext>
              </a:extLst>
            </p:cNvPr>
            <p:cNvCxnSpPr>
              <a:cxnSpLocks/>
            </p:cNvCxnSpPr>
            <p:nvPr/>
          </p:nvCxnSpPr>
          <p:spPr>
            <a:xfrm flipH="1">
              <a:off x="7120647" y="5913438"/>
              <a:ext cx="2776388" cy="0"/>
            </a:xfrm>
            <a:prstGeom prst="line">
              <a:avLst/>
            </a:prstGeom>
            <a:ln w="38100" cap="rnd">
              <a:solidFill>
                <a:srgbClr val="F08496"/>
              </a:solidFill>
            </a:ln>
          </p:spPr>
          <p:style>
            <a:lnRef idx="1">
              <a:schemeClr val="accent1"/>
            </a:lnRef>
            <a:fillRef idx="0">
              <a:schemeClr val="accent1"/>
            </a:fillRef>
            <a:effectRef idx="0">
              <a:schemeClr val="accent1"/>
            </a:effectRef>
            <a:fontRef idx="minor">
              <a:schemeClr val="tx1"/>
            </a:fontRef>
          </p:style>
        </p:cxnSp>
        <p:sp>
          <p:nvSpPr>
            <p:cNvPr id="40" name="TextBox 40">
              <a:extLst>
                <a:ext uri="{FF2B5EF4-FFF2-40B4-BE49-F238E27FC236}">
                  <a16:creationId xmlns:a16="http://schemas.microsoft.com/office/drawing/2014/main" id="{C7287DDE-8352-40B3-90FB-E350E4551085}"/>
                </a:ext>
              </a:extLst>
            </p:cNvPr>
            <p:cNvSpPr txBox="1"/>
            <p:nvPr/>
          </p:nvSpPr>
          <p:spPr>
            <a:xfrm>
              <a:off x="2106706" y="3017427"/>
              <a:ext cx="2287670"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3D4559"/>
                  </a:solidFill>
                  <a:effectLst/>
                  <a:uLnTx/>
                  <a:uFillTx/>
                  <a:latin typeface="Lato" panose="020F0502020204030203" pitchFamily="34" charset="0"/>
                  <a:ea typeface="Lato" panose="020F0502020204030203" pitchFamily="34" charset="0"/>
                  <a:cs typeface="Lato" panose="020F0502020204030203" pitchFamily="34" charset="0"/>
                </a:rPr>
                <a:t>Insights Expertise</a:t>
              </a:r>
              <a:endParaRPr kumimoji="0" lang="en-GB" sz="1600" b="1" i="0" u="none" strike="noStrike" kern="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cxnSp>
          <p:nvCxnSpPr>
            <p:cNvPr id="41" name="Straight Connector 40">
              <a:extLst>
                <a:ext uri="{FF2B5EF4-FFF2-40B4-BE49-F238E27FC236}">
                  <a16:creationId xmlns:a16="http://schemas.microsoft.com/office/drawing/2014/main" id="{1C55F45C-8F9F-4017-9BD2-B827F321A33F}"/>
                </a:ext>
              </a:extLst>
            </p:cNvPr>
            <p:cNvCxnSpPr>
              <a:cxnSpLocks/>
            </p:cNvCxnSpPr>
            <p:nvPr/>
          </p:nvCxnSpPr>
          <p:spPr>
            <a:xfrm flipH="1" flipV="1">
              <a:off x="4290218" y="3465514"/>
              <a:ext cx="557127" cy="512531"/>
            </a:xfrm>
            <a:prstGeom prst="line">
              <a:avLst/>
            </a:prstGeom>
            <a:ln w="38100" cap="rnd">
              <a:solidFill>
                <a:srgbClr val="F0849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A3C8D1A-E890-42B7-BE01-EB4967A1AF5C}"/>
                </a:ext>
              </a:extLst>
            </p:cNvPr>
            <p:cNvCxnSpPr>
              <a:cxnSpLocks/>
            </p:cNvCxnSpPr>
            <p:nvPr/>
          </p:nvCxnSpPr>
          <p:spPr>
            <a:xfrm flipH="1">
              <a:off x="2268071" y="3465513"/>
              <a:ext cx="2009068" cy="1"/>
            </a:xfrm>
            <a:prstGeom prst="line">
              <a:avLst/>
            </a:prstGeom>
            <a:ln w="38100" cap="rnd">
              <a:solidFill>
                <a:srgbClr val="F08496"/>
              </a:solidFill>
            </a:ln>
          </p:spPr>
          <p:style>
            <a:lnRef idx="1">
              <a:schemeClr val="accent1"/>
            </a:lnRef>
            <a:fillRef idx="0">
              <a:schemeClr val="accent1"/>
            </a:fillRef>
            <a:effectRef idx="0">
              <a:schemeClr val="accent1"/>
            </a:effectRef>
            <a:fontRef idx="minor">
              <a:schemeClr val="tx1"/>
            </a:fontRef>
          </p:style>
        </p:cxnSp>
        <p:pic>
          <p:nvPicPr>
            <p:cNvPr id="45" name="Picture 10" descr="C#/.Net Developer (m/f/d) - Symanto">
              <a:extLst>
                <a:ext uri="{FF2B5EF4-FFF2-40B4-BE49-F238E27FC236}">
                  <a16:creationId xmlns:a16="http://schemas.microsoft.com/office/drawing/2014/main" id="{9C19845B-2A35-4627-990A-3E4237145C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1906" y="4038815"/>
              <a:ext cx="977617" cy="2894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79F23465-37ED-4EFF-9AA1-D3DAE4471C09}"/>
              </a:ext>
            </a:extLst>
          </p:cNvPr>
          <p:cNvGrpSpPr/>
          <p:nvPr/>
        </p:nvGrpSpPr>
        <p:grpSpPr>
          <a:xfrm>
            <a:off x="9551113" y="2461114"/>
            <a:ext cx="598905" cy="598905"/>
            <a:chOff x="6686667" y="3223076"/>
            <a:chExt cx="793376" cy="793376"/>
          </a:xfrm>
        </p:grpSpPr>
        <p:sp>
          <p:nvSpPr>
            <p:cNvPr id="57" name="Oval 56">
              <a:extLst>
                <a:ext uri="{FF2B5EF4-FFF2-40B4-BE49-F238E27FC236}">
                  <a16:creationId xmlns:a16="http://schemas.microsoft.com/office/drawing/2014/main" id="{B7013D68-382B-49BE-BD36-1B61DD37AEA5}"/>
                </a:ext>
              </a:extLst>
            </p:cNvPr>
            <p:cNvSpPr/>
            <p:nvPr/>
          </p:nvSpPr>
          <p:spPr>
            <a:xfrm>
              <a:off x="6686667" y="3223076"/>
              <a:ext cx="793376" cy="793376"/>
            </a:xfrm>
            <a:prstGeom prst="ellipse">
              <a:avLst/>
            </a:prstGeom>
            <a:solidFill>
              <a:srgbClr val="F0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2" descr="Npl free icon">
              <a:extLst>
                <a:ext uri="{FF2B5EF4-FFF2-40B4-BE49-F238E27FC236}">
                  <a16:creationId xmlns:a16="http://schemas.microsoft.com/office/drawing/2014/main" id="{098452C1-C4E3-4F01-AE83-B21692FCBE2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1541" y="3362010"/>
              <a:ext cx="523627" cy="5236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A690C9E5-2EBF-427E-878E-C05EA1902682}"/>
              </a:ext>
            </a:extLst>
          </p:cNvPr>
          <p:cNvGrpSpPr/>
          <p:nvPr/>
        </p:nvGrpSpPr>
        <p:grpSpPr>
          <a:xfrm>
            <a:off x="10048203" y="5367055"/>
            <a:ext cx="598905" cy="598905"/>
            <a:chOff x="5121577" y="3556122"/>
            <a:chExt cx="793376" cy="793376"/>
          </a:xfrm>
        </p:grpSpPr>
        <p:sp>
          <p:nvSpPr>
            <p:cNvPr id="63" name="Oval 62">
              <a:extLst>
                <a:ext uri="{FF2B5EF4-FFF2-40B4-BE49-F238E27FC236}">
                  <a16:creationId xmlns:a16="http://schemas.microsoft.com/office/drawing/2014/main" id="{C2126AEA-C716-4649-8C99-0BFEC2C4B739}"/>
                </a:ext>
              </a:extLst>
            </p:cNvPr>
            <p:cNvSpPr/>
            <p:nvPr/>
          </p:nvSpPr>
          <p:spPr>
            <a:xfrm>
              <a:off x="5121577" y="3556122"/>
              <a:ext cx="793376" cy="793376"/>
            </a:xfrm>
            <a:prstGeom prst="ellipse">
              <a:avLst/>
            </a:prstGeom>
            <a:solidFill>
              <a:srgbClr val="F0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4" descr="Emotions free icon">
              <a:extLst>
                <a:ext uri="{FF2B5EF4-FFF2-40B4-BE49-F238E27FC236}">
                  <a16:creationId xmlns:a16="http://schemas.microsoft.com/office/drawing/2014/main" id="{6124FB95-B32E-4F7C-B7FA-D33E5663043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72898" y="3717612"/>
              <a:ext cx="490733" cy="490733"/>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Oval 30">
            <a:extLst>
              <a:ext uri="{FF2B5EF4-FFF2-40B4-BE49-F238E27FC236}">
                <a16:creationId xmlns:a16="http://schemas.microsoft.com/office/drawing/2014/main" id="{FB120535-1CCA-437F-A1C6-5FDD34E7476E}"/>
              </a:ext>
            </a:extLst>
          </p:cNvPr>
          <p:cNvSpPr/>
          <p:nvPr/>
        </p:nvSpPr>
        <p:spPr>
          <a:xfrm>
            <a:off x="1484348" y="2955320"/>
            <a:ext cx="598905" cy="598905"/>
          </a:xfrm>
          <a:prstGeom prst="ellipse">
            <a:avLst/>
          </a:prstGeom>
          <a:solidFill>
            <a:srgbClr val="F0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nsight">
            <a:extLst>
              <a:ext uri="{FF2B5EF4-FFF2-40B4-BE49-F238E27FC236}">
                <a16:creationId xmlns:a16="http://schemas.microsoft.com/office/drawing/2014/main" id="{A1615B5F-7B8E-42E4-ABD0-991F93308F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1976" y="3065352"/>
            <a:ext cx="363648" cy="36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93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feld 4">
            <a:extLst>
              <a:ext uri="{FF2B5EF4-FFF2-40B4-BE49-F238E27FC236}">
                <a16:creationId xmlns:a16="http://schemas.microsoft.com/office/drawing/2014/main" id="{62E23EB7-6BD0-2DC3-2931-3EC645C564CB}"/>
              </a:ext>
            </a:extLst>
          </p:cNvPr>
          <p:cNvSpPr txBox="1"/>
          <p:nvPr/>
        </p:nvSpPr>
        <p:spPr>
          <a:xfrm>
            <a:off x="9618547" y="2665769"/>
            <a:ext cx="2318893" cy="1954381"/>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0" cap="none" spc="0" normalizeH="0" baseline="0" noProof="0" dirty="0">
              <a:ln/>
              <a:solidFill>
                <a:srgbClr val="19213C"/>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sng"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u="sng" kern="0" dirty="0">
              <a:ln/>
              <a:solidFill>
                <a:srgbClr val="F08496"/>
              </a:solidFill>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kern="0" dirty="0">
              <a:ln/>
              <a:latin typeface="Lato" panose="020F0502020204030203" pitchFamily="34" charset="0"/>
              <a:ea typeface="Lato" panose="020F0502020204030203" pitchFamily="34" charset="0"/>
              <a:cs typeface="Lato" panose="020F0502020204030203" pitchFamily="34" charset="0"/>
            </a:endParaRPr>
          </a:p>
          <a:p>
            <a:pPr marL="628650" lvl="1" indent="-171450">
              <a:buFont typeface="Courier New" panose="02070309020205020404" pitchFamily="49" charset="0"/>
              <a:buChar char="o"/>
              <a:defRPr/>
            </a:pPr>
            <a:r>
              <a:rPr kumimoji="0" lang="en-GB" sz="900" i="0"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What do people talk about?</a:t>
            </a:r>
          </a:p>
          <a:p>
            <a:pPr marL="628650" lvl="1" indent="-171450">
              <a:buFont typeface="Courier New" panose="02070309020205020404" pitchFamily="49" charset="0"/>
              <a:buChar char="o"/>
              <a:defRPr/>
            </a:pPr>
            <a:r>
              <a:rPr lang="en-GB" sz="900" kern="0" dirty="0">
                <a:ln/>
                <a:latin typeface="Lato" panose="020F0502020204030203" pitchFamily="34" charset="0"/>
                <a:ea typeface="Lato" panose="020F0502020204030203" pitchFamily="34" charset="0"/>
                <a:cs typeface="Lato" panose="020F0502020204030203" pitchFamily="34" charset="0"/>
              </a:rPr>
              <a:t>How do people feel about a brand?</a:t>
            </a:r>
          </a:p>
          <a:p>
            <a:pPr marL="628650" lvl="1" indent="-171450">
              <a:buFont typeface="Courier New" panose="02070309020205020404" pitchFamily="49" charset="0"/>
              <a:buChar char="o"/>
              <a:defRPr/>
            </a:pPr>
            <a:r>
              <a:rPr kumimoji="0" lang="en-GB" sz="900" i="0"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What are the emotional and rational drivers of purchasing?</a:t>
            </a:r>
          </a:p>
          <a:p>
            <a:pPr marL="628650" lvl="1" indent="-171450">
              <a:buFont typeface="Courier New" panose="02070309020205020404" pitchFamily="49" charset="0"/>
              <a:buChar char="o"/>
              <a:defRPr/>
            </a:pPr>
            <a:r>
              <a:rPr lang="en-GB" sz="900" kern="0" dirty="0">
                <a:ln/>
                <a:latin typeface="Lato" panose="020F0502020204030203" pitchFamily="34" charset="0"/>
                <a:ea typeface="Lato" panose="020F0502020204030203" pitchFamily="34" charset="0"/>
                <a:cs typeface="Lato" panose="020F0502020204030203" pitchFamily="34" charset="0"/>
              </a:rPr>
              <a:t>Are consumers recommending a brand to others?</a:t>
            </a:r>
          </a:p>
          <a:p>
            <a:pPr marL="628650" lvl="1" indent="-171450">
              <a:buFont typeface="Courier New" panose="02070309020205020404" pitchFamily="49" charset="0"/>
              <a:buChar char="o"/>
              <a:defRPr/>
            </a:pPr>
            <a:r>
              <a:rPr kumimoji="0" lang="en-GB" sz="900" i="0"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Are people emotionally connected to a brand?</a:t>
            </a:r>
            <a:endParaRPr kumimoji="0" lang="en-GB" sz="800" i="0"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3" name="TextBox 8">
            <a:extLst>
              <a:ext uri="{FF2B5EF4-FFF2-40B4-BE49-F238E27FC236}">
                <a16:creationId xmlns:a16="http://schemas.microsoft.com/office/drawing/2014/main" id="{9F17C3C2-C113-F5B7-FDE1-AB34D76D9A2C}"/>
              </a:ext>
            </a:extLst>
          </p:cNvPr>
          <p:cNvSpPr txBox="1"/>
          <p:nvPr/>
        </p:nvSpPr>
        <p:spPr>
          <a:xfrm>
            <a:off x="364599" y="811247"/>
            <a:ext cx="68580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spc="300" dirty="0">
                <a:solidFill>
                  <a:srgbClr val="E63250"/>
                </a:solidFill>
                <a:latin typeface="Titillium Web Black" pitchFamily="2" charset="77"/>
                <a:ea typeface="Lato" panose="020F0502020204030203" pitchFamily="34" charset="0"/>
                <a:cs typeface="Lato" panose="020F0502020204030203" pitchFamily="34" charset="0"/>
              </a:rPr>
              <a:t>SYMANTO INSIGHTS PLATFORM</a:t>
            </a:r>
          </a:p>
        </p:txBody>
      </p:sp>
      <p:grpSp>
        <p:nvGrpSpPr>
          <p:cNvPr id="26" name="Group 25">
            <a:extLst>
              <a:ext uri="{FF2B5EF4-FFF2-40B4-BE49-F238E27FC236}">
                <a16:creationId xmlns:a16="http://schemas.microsoft.com/office/drawing/2014/main" id="{BEA42D7B-2992-397B-6B2E-346A3E43EFC7}"/>
              </a:ext>
            </a:extLst>
          </p:cNvPr>
          <p:cNvGrpSpPr/>
          <p:nvPr/>
        </p:nvGrpSpPr>
        <p:grpSpPr>
          <a:xfrm>
            <a:off x="3508051" y="2192893"/>
            <a:ext cx="5175898" cy="2721430"/>
            <a:chOff x="3554445" y="2558143"/>
            <a:chExt cx="5175898" cy="2721430"/>
          </a:xfrm>
        </p:grpSpPr>
        <p:sp>
          <p:nvSpPr>
            <p:cNvPr id="9" name="Rectangle 8">
              <a:extLst>
                <a:ext uri="{FF2B5EF4-FFF2-40B4-BE49-F238E27FC236}">
                  <a16:creationId xmlns:a16="http://schemas.microsoft.com/office/drawing/2014/main" id="{98413424-A40D-B77B-97C7-1ABB4ADE5392}"/>
                </a:ext>
              </a:extLst>
            </p:cNvPr>
            <p:cNvSpPr/>
            <p:nvPr/>
          </p:nvSpPr>
          <p:spPr>
            <a:xfrm>
              <a:off x="3788228" y="2687833"/>
              <a:ext cx="4942115" cy="2591740"/>
            </a:xfrm>
            <a:prstGeom prst="rect">
              <a:avLst/>
            </a:prstGeom>
            <a:solidFill>
              <a:schemeClr val="accent2"/>
            </a:solidFill>
            <a:ln>
              <a:noFill/>
              <a:extLst>
                <a:ext uri="{C807C97D-BFC1-408E-A445-0C87EB9F89A2}">
                  <ask:lineSketchStyleProps xmlns:ask="http://schemas.microsoft.com/office/drawing/2018/sketchyshapes" sd="1219033472">
                    <a:custGeom>
                      <a:avLst/>
                      <a:gdLst>
                        <a:gd name="connsiteX0" fmla="*/ 0 w 5188935"/>
                        <a:gd name="connsiteY0" fmla="*/ 0 h 4306185"/>
                        <a:gd name="connsiteX1" fmla="*/ 492949 w 5188935"/>
                        <a:gd name="connsiteY1" fmla="*/ 0 h 4306185"/>
                        <a:gd name="connsiteX2" fmla="*/ 1193455 w 5188935"/>
                        <a:gd name="connsiteY2" fmla="*/ 0 h 4306185"/>
                        <a:gd name="connsiteX3" fmla="*/ 1790183 w 5188935"/>
                        <a:gd name="connsiteY3" fmla="*/ 0 h 4306185"/>
                        <a:gd name="connsiteX4" fmla="*/ 2438799 w 5188935"/>
                        <a:gd name="connsiteY4" fmla="*/ 0 h 4306185"/>
                        <a:gd name="connsiteX5" fmla="*/ 3191195 w 5188935"/>
                        <a:gd name="connsiteY5" fmla="*/ 0 h 4306185"/>
                        <a:gd name="connsiteX6" fmla="*/ 3736033 w 5188935"/>
                        <a:gd name="connsiteY6" fmla="*/ 0 h 4306185"/>
                        <a:gd name="connsiteX7" fmla="*/ 4436539 w 5188935"/>
                        <a:gd name="connsiteY7" fmla="*/ 0 h 4306185"/>
                        <a:gd name="connsiteX8" fmla="*/ 5188935 w 5188935"/>
                        <a:gd name="connsiteY8" fmla="*/ 0 h 4306185"/>
                        <a:gd name="connsiteX9" fmla="*/ 5188935 w 5188935"/>
                        <a:gd name="connsiteY9" fmla="*/ 615169 h 4306185"/>
                        <a:gd name="connsiteX10" fmla="*/ 5188935 w 5188935"/>
                        <a:gd name="connsiteY10" fmla="*/ 1230339 h 4306185"/>
                        <a:gd name="connsiteX11" fmla="*/ 5188935 w 5188935"/>
                        <a:gd name="connsiteY11" fmla="*/ 1759384 h 4306185"/>
                        <a:gd name="connsiteX12" fmla="*/ 5188935 w 5188935"/>
                        <a:gd name="connsiteY12" fmla="*/ 2460677 h 4306185"/>
                        <a:gd name="connsiteX13" fmla="*/ 5188935 w 5188935"/>
                        <a:gd name="connsiteY13" fmla="*/ 3075846 h 4306185"/>
                        <a:gd name="connsiteX14" fmla="*/ 5188935 w 5188935"/>
                        <a:gd name="connsiteY14" fmla="*/ 3777139 h 4306185"/>
                        <a:gd name="connsiteX15" fmla="*/ 5188935 w 5188935"/>
                        <a:gd name="connsiteY15" fmla="*/ 4306185 h 4306185"/>
                        <a:gd name="connsiteX16" fmla="*/ 4592207 w 5188935"/>
                        <a:gd name="connsiteY16" fmla="*/ 4306185 h 4306185"/>
                        <a:gd name="connsiteX17" fmla="*/ 3995480 w 5188935"/>
                        <a:gd name="connsiteY17" fmla="*/ 4306185 h 4306185"/>
                        <a:gd name="connsiteX18" fmla="*/ 3294974 w 5188935"/>
                        <a:gd name="connsiteY18" fmla="*/ 4306185 h 4306185"/>
                        <a:gd name="connsiteX19" fmla="*/ 2646357 w 5188935"/>
                        <a:gd name="connsiteY19" fmla="*/ 4306185 h 4306185"/>
                        <a:gd name="connsiteX20" fmla="*/ 1893961 w 5188935"/>
                        <a:gd name="connsiteY20" fmla="*/ 4306185 h 4306185"/>
                        <a:gd name="connsiteX21" fmla="*/ 1141566 w 5188935"/>
                        <a:gd name="connsiteY21" fmla="*/ 4306185 h 4306185"/>
                        <a:gd name="connsiteX22" fmla="*/ 0 w 5188935"/>
                        <a:gd name="connsiteY22" fmla="*/ 4306185 h 4306185"/>
                        <a:gd name="connsiteX23" fmla="*/ 0 w 5188935"/>
                        <a:gd name="connsiteY23" fmla="*/ 3647954 h 4306185"/>
                        <a:gd name="connsiteX24" fmla="*/ 0 w 5188935"/>
                        <a:gd name="connsiteY24" fmla="*/ 2989723 h 4306185"/>
                        <a:gd name="connsiteX25" fmla="*/ 0 w 5188935"/>
                        <a:gd name="connsiteY25" fmla="*/ 2374553 h 4306185"/>
                        <a:gd name="connsiteX26" fmla="*/ 0 w 5188935"/>
                        <a:gd name="connsiteY26" fmla="*/ 1759384 h 4306185"/>
                        <a:gd name="connsiteX27" fmla="*/ 0 w 5188935"/>
                        <a:gd name="connsiteY27" fmla="*/ 1144215 h 4306185"/>
                        <a:gd name="connsiteX28" fmla="*/ 0 w 5188935"/>
                        <a:gd name="connsiteY28" fmla="*/ 658231 h 4306185"/>
                        <a:gd name="connsiteX29" fmla="*/ 0 w 5188935"/>
                        <a:gd name="connsiteY29" fmla="*/ 0 h 430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8935" h="4306185" fill="none" extrusionOk="0">
                          <a:moveTo>
                            <a:pt x="0" y="0"/>
                          </a:moveTo>
                          <a:cubicBezTo>
                            <a:pt x="149310" y="7614"/>
                            <a:pt x="386011" y="10688"/>
                            <a:pt x="492949" y="0"/>
                          </a:cubicBezTo>
                          <a:cubicBezTo>
                            <a:pt x="599887" y="-10688"/>
                            <a:pt x="987925" y="32790"/>
                            <a:pt x="1193455" y="0"/>
                          </a:cubicBezTo>
                          <a:cubicBezTo>
                            <a:pt x="1398985" y="-32790"/>
                            <a:pt x="1496195" y="23806"/>
                            <a:pt x="1790183" y="0"/>
                          </a:cubicBezTo>
                          <a:cubicBezTo>
                            <a:pt x="2084171" y="-23806"/>
                            <a:pt x="2199829" y="-19784"/>
                            <a:pt x="2438799" y="0"/>
                          </a:cubicBezTo>
                          <a:cubicBezTo>
                            <a:pt x="2677769" y="19784"/>
                            <a:pt x="3020569" y="13769"/>
                            <a:pt x="3191195" y="0"/>
                          </a:cubicBezTo>
                          <a:cubicBezTo>
                            <a:pt x="3361821" y="-13769"/>
                            <a:pt x="3600810" y="5770"/>
                            <a:pt x="3736033" y="0"/>
                          </a:cubicBezTo>
                          <a:cubicBezTo>
                            <a:pt x="3871256" y="-5770"/>
                            <a:pt x="4158032" y="10019"/>
                            <a:pt x="4436539" y="0"/>
                          </a:cubicBezTo>
                          <a:cubicBezTo>
                            <a:pt x="4715046" y="-10019"/>
                            <a:pt x="5019062" y="31902"/>
                            <a:pt x="5188935" y="0"/>
                          </a:cubicBezTo>
                          <a:cubicBezTo>
                            <a:pt x="5170263" y="154687"/>
                            <a:pt x="5215140" y="433998"/>
                            <a:pt x="5188935" y="615169"/>
                          </a:cubicBezTo>
                          <a:cubicBezTo>
                            <a:pt x="5162730" y="796340"/>
                            <a:pt x="5197659" y="1092670"/>
                            <a:pt x="5188935" y="1230339"/>
                          </a:cubicBezTo>
                          <a:cubicBezTo>
                            <a:pt x="5180212" y="1368008"/>
                            <a:pt x="5172631" y="1548651"/>
                            <a:pt x="5188935" y="1759384"/>
                          </a:cubicBezTo>
                          <a:cubicBezTo>
                            <a:pt x="5205239" y="1970117"/>
                            <a:pt x="5184838" y="2268103"/>
                            <a:pt x="5188935" y="2460677"/>
                          </a:cubicBezTo>
                          <a:cubicBezTo>
                            <a:pt x="5193032" y="2653251"/>
                            <a:pt x="5209286" y="2775183"/>
                            <a:pt x="5188935" y="3075846"/>
                          </a:cubicBezTo>
                          <a:cubicBezTo>
                            <a:pt x="5168584" y="3376509"/>
                            <a:pt x="5173303" y="3558088"/>
                            <a:pt x="5188935" y="3777139"/>
                          </a:cubicBezTo>
                          <a:cubicBezTo>
                            <a:pt x="5204567" y="3996190"/>
                            <a:pt x="5171383" y="4047829"/>
                            <a:pt x="5188935" y="4306185"/>
                          </a:cubicBezTo>
                          <a:cubicBezTo>
                            <a:pt x="5034830" y="4315764"/>
                            <a:pt x="4721571" y="4323725"/>
                            <a:pt x="4592207" y="4306185"/>
                          </a:cubicBezTo>
                          <a:cubicBezTo>
                            <a:pt x="4462843" y="4288645"/>
                            <a:pt x="4254298" y="4321981"/>
                            <a:pt x="3995480" y="4306185"/>
                          </a:cubicBezTo>
                          <a:cubicBezTo>
                            <a:pt x="3736662" y="4290389"/>
                            <a:pt x="3568167" y="4311387"/>
                            <a:pt x="3294974" y="4306185"/>
                          </a:cubicBezTo>
                          <a:cubicBezTo>
                            <a:pt x="3021781" y="4300983"/>
                            <a:pt x="2870866" y="4289446"/>
                            <a:pt x="2646357" y="4306185"/>
                          </a:cubicBezTo>
                          <a:cubicBezTo>
                            <a:pt x="2421848" y="4322924"/>
                            <a:pt x="2132169" y="4340682"/>
                            <a:pt x="1893961" y="4306185"/>
                          </a:cubicBezTo>
                          <a:cubicBezTo>
                            <a:pt x="1655753" y="4271688"/>
                            <a:pt x="1319003" y="4337061"/>
                            <a:pt x="1141566" y="4306185"/>
                          </a:cubicBezTo>
                          <a:cubicBezTo>
                            <a:pt x="964130" y="4275309"/>
                            <a:pt x="557426" y="4348418"/>
                            <a:pt x="0" y="4306185"/>
                          </a:cubicBezTo>
                          <a:cubicBezTo>
                            <a:pt x="20290" y="4068832"/>
                            <a:pt x="1153" y="3863401"/>
                            <a:pt x="0" y="3647954"/>
                          </a:cubicBezTo>
                          <a:cubicBezTo>
                            <a:pt x="-1153" y="3432507"/>
                            <a:pt x="13385" y="3128527"/>
                            <a:pt x="0" y="2989723"/>
                          </a:cubicBezTo>
                          <a:cubicBezTo>
                            <a:pt x="-13385" y="2850919"/>
                            <a:pt x="30315" y="2641221"/>
                            <a:pt x="0" y="2374553"/>
                          </a:cubicBezTo>
                          <a:cubicBezTo>
                            <a:pt x="-30315" y="2107885"/>
                            <a:pt x="10108" y="1928721"/>
                            <a:pt x="0" y="1759384"/>
                          </a:cubicBezTo>
                          <a:cubicBezTo>
                            <a:pt x="-10108" y="1590047"/>
                            <a:pt x="-7846" y="1334270"/>
                            <a:pt x="0" y="1144215"/>
                          </a:cubicBezTo>
                          <a:cubicBezTo>
                            <a:pt x="7846" y="954160"/>
                            <a:pt x="-13599" y="883291"/>
                            <a:pt x="0" y="658231"/>
                          </a:cubicBezTo>
                          <a:cubicBezTo>
                            <a:pt x="13599" y="433171"/>
                            <a:pt x="-2089" y="179852"/>
                            <a:pt x="0" y="0"/>
                          </a:cubicBezTo>
                          <a:close/>
                        </a:path>
                        <a:path w="5188935" h="4306185" stroke="0" extrusionOk="0">
                          <a:moveTo>
                            <a:pt x="0" y="0"/>
                          </a:moveTo>
                          <a:cubicBezTo>
                            <a:pt x="281792" y="28021"/>
                            <a:pt x="309000" y="6566"/>
                            <a:pt x="596728" y="0"/>
                          </a:cubicBezTo>
                          <a:cubicBezTo>
                            <a:pt x="884456" y="-6566"/>
                            <a:pt x="875147" y="13352"/>
                            <a:pt x="1089676" y="0"/>
                          </a:cubicBezTo>
                          <a:cubicBezTo>
                            <a:pt x="1304205" y="-13352"/>
                            <a:pt x="1575310" y="36810"/>
                            <a:pt x="1842072" y="0"/>
                          </a:cubicBezTo>
                          <a:cubicBezTo>
                            <a:pt x="2108834" y="-36810"/>
                            <a:pt x="2269274" y="-21437"/>
                            <a:pt x="2438799" y="0"/>
                          </a:cubicBezTo>
                          <a:cubicBezTo>
                            <a:pt x="2608324" y="21437"/>
                            <a:pt x="2809006" y="-1237"/>
                            <a:pt x="3035527" y="0"/>
                          </a:cubicBezTo>
                          <a:cubicBezTo>
                            <a:pt x="3262048" y="1237"/>
                            <a:pt x="3619506" y="19975"/>
                            <a:pt x="3787923" y="0"/>
                          </a:cubicBezTo>
                          <a:cubicBezTo>
                            <a:pt x="3956340" y="-19975"/>
                            <a:pt x="4218470" y="5263"/>
                            <a:pt x="4332761" y="0"/>
                          </a:cubicBezTo>
                          <a:cubicBezTo>
                            <a:pt x="4447052" y="-5263"/>
                            <a:pt x="4761355" y="-8147"/>
                            <a:pt x="5188935" y="0"/>
                          </a:cubicBezTo>
                          <a:cubicBezTo>
                            <a:pt x="5223769" y="334401"/>
                            <a:pt x="5187270" y="500450"/>
                            <a:pt x="5188935" y="701293"/>
                          </a:cubicBezTo>
                          <a:cubicBezTo>
                            <a:pt x="5190600" y="902136"/>
                            <a:pt x="5207201" y="1080485"/>
                            <a:pt x="5188935" y="1230339"/>
                          </a:cubicBezTo>
                          <a:cubicBezTo>
                            <a:pt x="5170669" y="1380193"/>
                            <a:pt x="5210733" y="1553804"/>
                            <a:pt x="5188935" y="1845508"/>
                          </a:cubicBezTo>
                          <a:cubicBezTo>
                            <a:pt x="5167137" y="2137212"/>
                            <a:pt x="5185184" y="2195030"/>
                            <a:pt x="5188935" y="2503739"/>
                          </a:cubicBezTo>
                          <a:cubicBezTo>
                            <a:pt x="5192686" y="2812448"/>
                            <a:pt x="5203990" y="2857828"/>
                            <a:pt x="5188935" y="2989723"/>
                          </a:cubicBezTo>
                          <a:cubicBezTo>
                            <a:pt x="5173880" y="3121618"/>
                            <a:pt x="5196788" y="3334748"/>
                            <a:pt x="5188935" y="3604892"/>
                          </a:cubicBezTo>
                          <a:cubicBezTo>
                            <a:pt x="5181082" y="3875036"/>
                            <a:pt x="5157672" y="4118240"/>
                            <a:pt x="5188935" y="4306185"/>
                          </a:cubicBezTo>
                          <a:cubicBezTo>
                            <a:pt x="4915490" y="4275934"/>
                            <a:pt x="4783810" y="4293760"/>
                            <a:pt x="4540318" y="4306185"/>
                          </a:cubicBezTo>
                          <a:cubicBezTo>
                            <a:pt x="4296826" y="4318610"/>
                            <a:pt x="3975772" y="4322301"/>
                            <a:pt x="3787923" y="4306185"/>
                          </a:cubicBezTo>
                          <a:cubicBezTo>
                            <a:pt x="3600074" y="4290069"/>
                            <a:pt x="3440729" y="4310319"/>
                            <a:pt x="3139306" y="4306185"/>
                          </a:cubicBezTo>
                          <a:cubicBezTo>
                            <a:pt x="2837883" y="4302051"/>
                            <a:pt x="2778865" y="4292990"/>
                            <a:pt x="2646357" y="4306185"/>
                          </a:cubicBezTo>
                          <a:cubicBezTo>
                            <a:pt x="2513849" y="4319380"/>
                            <a:pt x="2250420" y="4282598"/>
                            <a:pt x="2101519" y="4306185"/>
                          </a:cubicBezTo>
                          <a:cubicBezTo>
                            <a:pt x="1952618" y="4329772"/>
                            <a:pt x="1599895" y="4309644"/>
                            <a:pt x="1349123" y="4306185"/>
                          </a:cubicBezTo>
                          <a:cubicBezTo>
                            <a:pt x="1098351" y="4302726"/>
                            <a:pt x="895123" y="4291474"/>
                            <a:pt x="700506" y="4306185"/>
                          </a:cubicBezTo>
                          <a:cubicBezTo>
                            <a:pt x="505889" y="4320896"/>
                            <a:pt x="187986" y="4290203"/>
                            <a:pt x="0" y="4306185"/>
                          </a:cubicBezTo>
                          <a:cubicBezTo>
                            <a:pt x="-20638" y="4018372"/>
                            <a:pt x="-27036" y="3822235"/>
                            <a:pt x="0" y="3691016"/>
                          </a:cubicBezTo>
                          <a:cubicBezTo>
                            <a:pt x="27036" y="3559797"/>
                            <a:pt x="-7477" y="3369752"/>
                            <a:pt x="0" y="3205032"/>
                          </a:cubicBezTo>
                          <a:cubicBezTo>
                            <a:pt x="7477" y="3040312"/>
                            <a:pt x="11100" y="2826458"/>
                            <a:pt x="0" y="2719048"/>
                          </a:cubicBezTo>
                          <a:cubicBezTo>
                            <a:pt x="-11100" y="2611638"/>
                            <a:pt x="-18666" y="2388197"/>
                            <a:pt x="0" y="2060817"/>
                          </a:cubicBezTo>
                          <a:cubicBezTo>
                            <a:pt x="18666" y="1733437"/>
                            <a:pt x="-24054" y="1708831"/>
                            <a:pt x="0" y="1531772"/>
                          </a:cubicBezTo>
                          <a:cubicBezTo>
                            <a:pt x="24054" y="1354713"/>
                            <a:pt x="-9902" y="1016346"/>
                            <a:pt x="0" y="830479"/>
                          </a:cubicBezTo>
                          <a:cubicBezTo>
                            <a:pt x="9902" y="644612"/>
                            <a:pt x="-23099" y="343185"/>
                            <a:pt x="0" y="0"/>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B9C4FE87-3CB3-64C8-0B35-96D187F572C6}"/>
                </a:ext>
              </a:extLst>
            </p:cNvPr>
            <p:cNvGrpSpPr/>
            <p:nvPr/>
          </p:nvGrpSpPr>
          <p:grpSpPr>
            <a:xfrm>
              <a:off x="3554445" y="2558143"/>
              <a:ext cx="5083108" cy="2591741"/>
              <a:chOff x="1219721" y="2917763"/>
              <a:chExt cx="6033848" cy="2901951"/>
            </a:xfrm>
          </p:grpSpPr>
          <p:pic>
            <p:nvPicPr>
              <p:cNvPr id="6" name="Picture 5" descr="Graphical user interface, application&#10;&#10;Description automatically generated">
                <a:extLst>
                  <a:ext uri="{FF2B5EF4-FFF2-40B4-BE49-F238E27FC236}">
                    <a16:creationId xmlns:a16="http://schemas.microsoft.com/office/drawing/2014/main" id="{4152FED8-57AD-0C7B-C046-844993ED3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721" y="2917763"/>
                <a:ext cx="699248" cy="2901950"/>
              </a:xfrm>
              <a:prstGeom prst="rect">
                <a:avLst/>
              </a:prstGeom>
            </p:spPr>
          </p:pic>
          <p:pic>
            <p:nvPicPr>
              <p:cNvPr id="11" name="Picture 10" descr="Chart, radar chart&#10;&#10;Description automatically generated">
                <a:extLst>
                  <a:ext uri="{FF2B5EF4-FFF2-40B4-BE49-F238E27FC236}">
                    <a16:creationId xmlns:a16="http://schemas.microsoft.com/office/drawing/2014/main" id="{CF5F20AF-9278-1F72-E071-5AC007148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778" y="2917764"/>
                <a:ext cx="1054791" cy="2901950"/>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9DF9C1E8-BAA7-F8C1-3928-8B15DA930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828" y="2917763"/>
                <a:ext cx="4298950" cy="2901950"/>
              </a:xfrm>
              <a:prstGeom prst="rect">
                <a:avLst/>
              </a:prstGeom>
            </p:spPr>
          </p:pic>
        </p:grpSp>
      </p:grpSp>
      <p:sp>
        <p:nvSpPr>
          <p:cNvPr id="37" name="Rechteck 60">
            <a:extLst>
              <a:ext uri="{FF2B5EF4-FFF2-40B4-BE49-F238E27FC236}">
                <a16:creationId xmlns:a16="http://schemas.microsoft.com/office/drawing/2014/main" id="{D8CF5B4C-7A28-B706-8E34-9AE5619BADB6}"/>
              </a:ext>
            </a:extLst>
          </p:cNvPr>
          <p:cNvSpPr/>
          <p:nvPr/>
        </p:nvSpPr>
        <p:spPr>
          <a:xfrm>
            <a:off x="9433196" y="2727941"/>
            <a:ext cx="250424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latin typeface="Lato" panose="020F0502020204030203" pitchFamily="34" charset="0"/>
                <a:ea typeface="Lato" panose="020F0502020204030203" pitchFamily="34" charset="0"/>
                <a:cs typeface="Lato" panose="020F0502020204030203" pitchFamily="34" charset="0"/>
              </a:rPr>
              <a:t>INSIGHTS</a:t>
            </a:r>
          </a:p>
        </p:txBody>
      </p:sp>
      <p:grpSp>
        <p:nvGrpSpPr>
          <p:cNvPr id="8" name="Group 7">
            <a:extLst>
              <a:ext uri="{FF2B5EF4-FFF2-40B4-BE49-F238E27FC236}">
                <a16:creationId xmlns:a16="http://schemas.microsoft.com/office/drawing/2014/main" id="{6E10D760-FA67-9C40-9AF9-5177A82260A6}"/>
              </a:ext>
            </a:extLst>
          </p:cNvPr>
          <p:cNvGrpSpPr/>
          <p:nvPr/>
        </p:nvGrpSpPr>
        <p:grpSpPr>
          <a:xfrm>
            <a:off x="433366" y="2059689"/>
            <a:ext cx="3143552" cy="1769715"/>
            <a:chOff x="433366" y="2059689"/>
            <a:chExt cx="3143552" cy="1769715"/>
          </a:xfrm>
        </p:grpSpPr>
        <p:sp>
          <p:nvSpPr>
            <p:cNvPr id="42" name="Textfeld 4">
              <a:extLst>
                <a:ext uri="{FF2B5EF4-FFF2-40B4-BE49-F238E27FC236}">
                  <a16:creationId xmlns:a16="http://schemas.microsoft.com/office/drawing/2014/main" id="{EE097613-78B6-2E22-0BA7-D89CAF3FEF99}"/>
                </a:ext>
              </a:extLst>
            </p:cNvPr>
            <p:cNvSpPr txBox="1"/>
            <p:nvPr/>
          </p:nvSpPr>
          <p:spPr>
            <a:xfrm>
              <a:off x="433366" y="2059689"/>
              <a:ext cx="2208954" cy="1769715"/>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0" cap="none" spc="0" normalizeH="0" baseline="0" noProof="0" dirty="0">
                <a:ln/>
                <a:solidFill>
                  <a:srgbClr val="19213C"/>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sng"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u="sng" kern="0" dirty="0">
                <a:ln/>
                <a:solidFill>
                  <a:srgbClr val="F08496"/>
                </a:solidFill>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u="sng" kern="0" dirty="0">
                <a:ln/>
                <a:latin typeface="Lato" panose="020F0502020204030203" pitchFamily="34" charset="0"/>
                <a:ea typeface="Lato" panose="020F0502020204030203" pitchFamily="34" charset="0"/>
                <a:cs typeface="Lato" panose="020F0502020204030203" pitchFamily="34" charset="0"/>
              </a:endParaRPr>
            </a:p>
            <a:p>
              <a:pPr marL="628650" lvl="1" indent="-171450">
                <a:buFont typeface="Courier New" panose="02070309020205020404" pitchFamily="49" charset="0"/>
                <a:buChar char="o"/>
                <a:defRPr/>
              </a:pPr>
              <a:r>
                <a:rPr kumimoji="0" lang="en-GB" sz="900" b="1" i="0" u="sng"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B2B &amp; B2C</a:t>
              </a:r>
            </a:p>
            <a:p>
              <a:pPr marL="628650" lvl="1" indent="-171450">
                <a:buFont typeface="Courier New" panose="02070309020205020404" pitchFamily="49" charset="0"/>
                <a:buChar char="o"/>
                <a:defRPr/>
              </a:pPr>
              <a:endParaRPr kumimoji="0" lang="en-GB" sz="200" b="1" i="0" u="sng"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endParaRP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Social media</a:t>
              </a: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Review sites</a:t>
              </a: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Forums</a:t>
              </a: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News sites</a:t>
              </a:r>
              <a:endParaRPr kumimoji="0" lang="en-GB" sz="3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endParaRP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Surveys</a:t>
              </a: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CRM</a:t>
              </a: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Call-Centre transcripts</a:t>
              </a: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Chatbots</a:t>
              </a:r>
            </a:p>
          </p:txBody>
        </p:sp>
        <p:grpSp>
          <p:nvGrpSpPr>
            <p:cNvPr id="27" name="Group 26">
              <a:extLst>
                <a:ext uri="{FF2B5EF4-FFF2-40B4-BE49-F238E27FC236}">
                  <a16:creationId xmlns:a16="http://schemas.microsoft.com/office/drawing/2014/main" id="{22672CA6-452F-5B34-4590-A4CC0BC48DB6}"/>
                </a:ext>
              </a:extLst>
            </p:cNvPr>
            <p:cNvGrpSpPr/>
            <p:nvPr/>
          </p:nvGrpSpPr>
          <p:grpSpPr>
            <a:xfrm>
              <a:off x="2444819" y="2823227"/>
              <a:ext cx="1132099" cy="210192"/>
              <a:chOff x="1797491" y="3700124"/>
              <a:chExt cx="1764224" cy="307778"/>
            </a:xfrm>
          </p:grpSpPr>
          <p:cxnSp>
            <p:nvCxnSpPr>
              <p:cNvPr id="28" name="Straight Connector 27">
                <a:extLst>
                  <a:ext uri="{FF2B5EF4-FFF2-40B4-BE49-F238E27FC236}">
                    <a16:creationId xmlns:a16="http://schemas.microsoft.com/office/drawing/2014/main" id="{1269F625-C238-D8FF-2B68-60F8C3F4F809}"/>
                  </a:ext>
                </a:extLst>
              </p:cNvPr>
              <p:cNvCxnSpPr>
                <a:cxnSpLocks/>
              </p:cNvCxnSpPr>
              <p:nvPr/>
            </p:nvCxnSpPr>
            <p:spPr>
              <a:xfrm flipH="1">
                <a:off x="2105270" y="3855944"/>
                <a:ext cx="145644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29" name="Graphic 28" descr="Chevron arrows outline">
                <a:extLst>
                  <a:ext uri="{FF2B5EF4-FFF2-40B4-BE49-F238E27FC236}">
                    <a16:creationId xmlns:a16="http://schemas.microsoft.com/office/drawing/2014/main" id="{D6C26F5E-1312-1575-C0CF-E22F2D3F3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7491" y="3700124"/>
                <a:ext cx="307779" cy="307778"/>
              </a:xfrm>
              <a:prstGeom prst="rect">
                <a:avLst/>
              </a:prstGeom>
            </p:spPr>
          </p:pic>
        </p:grpSp>
        <p:sp>
          <p:nvSpPr>
            <p:cNvPr id="2" name="Rectangle 1">
              <a:extLst>
                <a:ext uri="{FF2B5EF4-FFF2-40B4-BE49-F238E27FC236}">
                  <a16:creationId xmlns:a16="http://schemas.microsoft.com/office/drawing/2014/main" id="{BA3B114E-8A38-77E9-2579-FB274E97535A}"/>
                </a:ext>
              </a:extLst>
            </p:cNvPr>
            <p:cNvSpPr/>
            <p:nvPr/>
          </p:nvSpPr>
          <p:spPr>
            <a:xfrm>
              <a:off x="2596601" y="2635235"/>
              <a:ext cx="45719" cy="6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558DEA7-BBE0-6D49-C81F-356DED027FEB}"/>
                </a:ext>
              </a:extLst>
            </p:cNvPr>
            <p:cNvSpPr/>
            <p:nvPr/>
          </p:nvSpPr>
          <p:spPr>
            <a:xfrm>
              <a:off x="2599776" y="2912607"/>
              <a:ext cx="36000" cy="36000"/>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DA2DD7FF-EC94-3B64-382E-17AA2AA94517}"/>
              </a:ext>
            </a:extLst>
          </p:cNvPr>
          <p:cNvGrpSpPr/>
          <p:nvPr/>
        </p:nvGrpSpPr>
        <p:grpSpPr>
          <a:xfrm>
            <a:off x="4053287" y="4914323"/>
            <a:ext cx="3169316" cy="1783089"/>
            <a:chOff x="4053287" y="4914323"/>
            <a:chExt cx="3169316" cy="1783089"/>
          </a:xfrm>
        </p:grpSpPr>
        <p:grpSp>
          <p:nvGrpSpPr>
            <p:cNvPr id="10" name="Group 9">
              <a:extLst>
                <a:ext uri="{FF2B5EF4-FFF2-40B4-BE49-F238E27FC236}">
                  <a16:creationId xmlns:a16="http://schemas.microsoft.com/office/drawing/2014/main" id="{269A83DB-52CF-BB6F-45A3-4A90279B1F7E}"/>
                </a:ext>
              </a:extLst>
            </p:cNvPr>
            <p:cNvGrpSpPr/>
            <p:nvPr/>
          </p:nvGrpSpPr>
          <p:grpSpPr>
            <a:xfrm>
              <a:off x="4053287" y="5143140"/>
              <a:ext cx="3169316" cy="1554272"/>
              <a:chOff x="407602" y="2164129"/>
              <a:chExt cx="3169316" cy="1554272"/>
            </a:xfrm>
          </p:grpSpPr>
          <p:grpSp>
            <p:nvGrpSpPr>
              <p:cNvPr id="12" name="Group 11">
                <a:extLst>
                  <a:ext uri="{FF2B5EF4-FFF2-40B4-BE49-F238E27FC236}">
                    <a16:creationId xmlns:a16="http://schemas.microsoft.com/office/drawing/2014/main" id="{70AD6880-A7B2-415C-6FCC-9E18DFD74FA6}"/>
                  </a:ext>
                </a:extLst>
              </p:cNvPr>
              <p:cNvGrpSpPr/>
              <p:nvPr/>
            </p:nvGrpSpPr>
            <p:grpSpPr>
              <a:xfrm>
                <a:off x="2444819" y="2823227"/>
                <a:ext cx="1132099" cy="210192"/>
                <a:chOff x="1797491" y="3700124"/>
                <a:chExt cx="1764224" cy="307778"/>
              </a:xfrm>
            </p:grpSpPr>
            <p:cxnSp>
              <p:nvCxnSpPr>
                <p:cNvPr id="18" name="Straight Connector 17">
                  <a:extLst>
                    <a:ext uri="{FF2B5EF4-FFF2-40B4-BE49-F238E27FC236}">
                      <a16:creationId xmlns:a16="http://schemas.microsoft.com/office/drawing/2014/main" id="{5E2A836B-AFA6-DEBB-DCDB-3CDF402FA320}"/>
                    </a:ext>
                  </a:extLst>
                </p:cNvPr>
                <p:cNvCxnSpPr>
                  <a:cxnSpLocks/>
                </p:cNvCxnSpPr>
                <p:nvPr/>
              </p:nvCxnSpPr>
              <p:spPr>
                <a:xfrm flipH="1">
                  <a:off x="2105270" y="3855944"/>
                  <a:ext cx="145644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9" name="Graphic 18" descr="Chevron arrows outline">
                  <a:extLst>
                    <a:ext uri="{FF2B5EF4-FFF2-40B4-BE49-F238E27FC236}">
                      <a16:creationId xmlns:a16="http://schemas.microsoft.com/office/drawing/2014/main" id="{02040358-65D0-9C5C-9A69-35E80DF0D0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7491" y="3700124"/>
                  <a:ext cx="307779" cy="307778"/>
                </a:xfrm>
                <a:prstGeom prst="rect">
                  <a:avLst/>
                </a:prstGeom>
              </p:spPr>
            </p:pic>
          </p:grpSp>
          <p:sp>
            <p:nvSpPr>
              <p:cNvPr id="15" name="Textfeld 4">
                <a:extLst>
                  <a:ext uri="{FF2B5EF4-FFF2-40B4-BE49-F238E27FC236}">
                    <a16:creationId xmlns:a16="http://schemas.microsoft.com/office/drawing/2014/main" id="{9A8ABEC5-AAB8-1214-F8E2-8E2D5802DC7A}"/>
                  </a:ext>
                </a:extLst>
              </p:cNvPr>
              <p:cNvSpPr txBox="1"/>
              <p:nvPr/>
            </p:nvSpPr>
            <p:spPr>
              <a:xfrm>
                <a:off x="407602" y="2164129"/>
                <a:ext cx="2234718" cy="1554272"/>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0" cap="none" spc="0" normalizeH="0" baseline="0" noProof="0" dirty="0">
                  <a:ln/>
                  <a:solidFill>
                    <a:srgbClr val="19213C"/>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sng"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u="sng" kern="0" dirty="0">
                  <a:ln/>
                  <a:latin typeface="Lato" panose="020F0502020204030203" pitchFamily="34" charset="0"/>
                  <a:ea typeface="Lato" panose="020F0502020204030203" pitchFamily="34" charset="0"/>
                  <a:cs typeface="Lato" panose="020F0502020204030203" pitchFamily="34" charset="0"/>
                </a:endParaRP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Topic Sentiment</a:t>
                </a: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Deep Learning Sentiment</a:t>
                </a: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Personality Traits</a:t>
                </a: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Psychographics</a:t>
                </a: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Communication Style</a:t>
                </a: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Brand Recommendation</a:t>
                </a: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Emotions</a:t>
                </a:r>
                <a:endParaRPr lang="en-GB" sz="800" kern="0" dirty="0">
                  <a:ln/>
                  <a:latin typeface="Lato" panose="020F0502020204030203" pitchFamily="34" charset="0"/>
                  <a:ea typeface="Lato" panose="020F0502020204030203" pitchFamily="34" charset="0"/>
                  <a:cs typeface="Lato" panose="020F0502020204030203" pitchFamily="34" charset="0"/>
                </a:endParaRPr>
              </a:p>
              <a:p>
                <a:pPr marL="628650" lvl="1" indent="-171450">
                  <a:buFont typeface="Courier New" panose="02070309020205020404" pitchFamily="49" charset="0"/>
                  <a:buChar char="o"/>
                  <a:defRPr/>
                </a:pPr>
                <a:r>
                  <a:rPr lang="en-GB" sz="800" kern="0" dirty="0">
                    <a:ln/>
                    <a:latin typeface="Lato" panose="020F0502020204030203" pitchFamily="34" charset="0"/>
                    <a:ea typeface="Lato" panose="020F0502020204030203" pitchFamily="34" charset="0"/>
                    <a:cs typeface="Lato" panose="020F0502020204030203" pitchFamily="34" charset="0"/>
                  </a:rPr>
                  <a:t>Rating Impact Analysis</a:t>
                </a:r>
              </a:p>
              <a:p>
                <a:pPr marL="628650" lvl="1" indent="-171450">
                  <a:buFont typeface="Courier New" panose="02070309020205020404" pitchFamily="49" charset="0"/>
                  <a:buChar char="o"/>
                  <a:defRPr/>
                </a:pPr>
                <a:r>
                  <a:rPr lang="en-GB" sz="800" kern="0" dirty="0">
                    <a:ln/>
                    <a:latin typeface="Lato" panose="020F0502020204030203" pitchFamily="34" charset="0"/>
                    <a:ea typeface="Lato" panose="020F0502020204030203" pitchFamily="34" charset="0"/>
                    <a:cs typeface="Lato" panose="020F0502020204030203" pitchFamily="34" charset="0"/>
                  </a:rPr>
                  <a:t>Open-End Coding</a:t>
                </a:r>
                <a:endParaRPr lang="en-US" sz="800" kern="0" dirty="0">
                  <a:ln/>
                  <a:latin typeface="Lato" panose="020F0502020204030203" pitchFamily="34" charset="0"/>
                  <a:ea typeface="Lato" panose="020F0502020204030203" pitchFamily="34" charset="0"/>
                  <a:cs typeface="Lato" panose="020F0502020204030203" pitchFamily="34" charset="0"/>
                </a:endParaRPr>
              </a:p>
            </p:txBody>
          </p:sp>
          <p:sp>
            <p:nvSpPr>
              <p:cNvPr id="16" name="Rectangle 15">
                <a:extLst>
                  <a:ext uri="{FF2B5EF4-FFF2-40B4-BE49-F238E27FC236}">
                    <a16:creationId xmlns:a16="http://schemas.microsoft.com/office/drawing/2014/main" id="{FFEB8247-1669-7D2B-1C65-615968484E2A}"/>
                  </a:ext>
                </a:extLst>
              </p:cNvPr>
              <p:cNvSpPr/>
              <p:nvPr/>
            </p:nvSpPr>
            <p:spPr>
              <a:xfrm>
                <a:off x="2596601" y="2635235"/>
                <a:ext cx="45719" cy="6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9714A51-B5F9-8D21-B8FC-6AEFC1664653}"/>
                  </a:ext>
                </a:extLst>
              </p:cNvPr>
              <p:cNvSpPr/>
              <p:nvPr/>
            </p:nvSpPr>
            <p:spPr>
              <a:xfrm>
                <a:off x="2599776" y="2912607"/>
                <a:ext cx="36000" cy="36000"/>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0" name="Straight Connector 19">
              <a:extLst>
                <a:ext uri="{FF2B5EF4-FFF2-40B4-BE49-F238E27FC236}">
                  <a16:creationId xmlns:a16="http://schemas.microsoft.com/office/drawing/2014/main" id="{E435BB72-513D-8B17-3488-89118967B338}"/>
                </a:ext>
              </a:extLst>
            </p:cNvPr>
            <p:cNvCxnSpPr>
              <a:cxnSpLocks/>
            </p:cNvCxnSpPr>
            <p:nvPr/>
          </p:nvCxnSpPr>
          <p:spPr>
            <a:xfrm>
              <a:off x="7222603" y="4914323"/>
              <a:ext cx="0" cy="97729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31" name="Rechteck 62">
            <a:extLst>
              <a:ext uri="{FF2B5EF4-FFF2-40B4-BE49-F238E27FC236}">
                <a16:creationId xmlns:a16="http://schemas.microsoft.com/office/drawing/2014/main" id="{0C3A7D34-C111-441F-950E-D27F64B34324}"/>
              </a:ext>
            </a:extLst>
          </p:cNvPr>
          <p:cNvSpPr/>
          <p:nvPr/>
        </p:nvSpPr>
        <p:spPr>
          <a:xfrm>
            <a:off x="4029557" y="5157637"/>
            <a:ext cx="22821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63250"/>
                </a:solidFill>
                <a:effectLst/>
                <a:uLnTx/>
                <a:uFillTx/>
                <a:latin typeface="Lato" panose="020F0502020204030203" pitchFamily="34" charset="0"/>
                <a:ea typeface="Lato" panose="020F0502020204030203" pitchFamily="34" charset="0"/>
                <a:cs typeface="Lato" panose="020F0502020204030203" pitchFamily="34" charset="0"/>
              </a:rPr>
              <a:t>MODULES</a:t>
            </a:r>
          </a:p>
        </p:txBody>
      </p:sp>
      <p:grpSp>
        <p:nvGrpSpPr>
          <p:cNvPr id="32" name="Group 31">
            <a:extLst>
              <a:ext uri="{FF2B5EF4-FFF2-40B4-BE49-F238E27FC236}">
                <a16:creationId xmlns:a16="http://schemas.microsoft.com/office/drawing/2014/main" id="{EA350D3F-A5F6-5605-151F-2AA4B41AE0B8}"/>
              </a:ext>
            </a:extLst>
          </p:cNvPr>
          <p:cNvGrpSpPr/>
          <p:nvPr/>
        </p:nvGrpSpPr>
        <p:grpSpPr>
          <a:xfrm rot="10800000">
            <a:off x="8683949" y="3309140"/>
            <a:ext cx="1132099" cy="618625"/>
            <a:chOff x="2444819" y="2635235"/>
            <a:chExt cx="1132099" cy="618625"/>
          </a:xfrm>
        </p:grpSpPr>
        <p:grpSp>
          <p:nvGrpSpPr>
            <p:cNvPr id="33" name="Group 32">
              <a:extLst>
                <a:ext uri="{FF2B5EF4-FFF2-40B4-BE49-F238E27FC236}">
                  <a16:creationId xmlns:a16="http://schemas.microsoft.com/office/drawing/2014/main" id="{F2405A0E-CE8A-A57A-115F-2A7D0DA5B904}"/>
                </a:ext>
              </a:extLst>
            </p:cNvPr>
            <p:cNvGrpSpPr/>
            <p:nvPr/>
          </p:nvGrpSpPr>
          <p:grpSpPr>
            <a:xfrm>
              <a:off x="2444819" y="2823227"/>
              <a:ext cx="1132099" cy="210192"/>
              <a:chOff x="1797491" y="3700124"/>
              <a:chExt cx="1764224" cy="307778"/>
            </a:xfrm>
          </p:grpSpPr>
          <p:cxnSp>
            <p:nvCxnSpPr>
              <p:cNvPr id="54" name="Straight Connector 53">
                <a:extLst>
                  <a:ext uri="{FF2B5EF4-FFF2-40B4-BE49-F238E27FC236}">
                    <a16:creationId xmlns:a16="http://schemas.microsoft.com/office/drawing/2014/main" id="{B11AB4D2-5A66-5BAA-715E-33FCF1007B83}"/>
                  </a:ext>
                </a:extLst>
              </p:cNvPr>
              <p:cNvCxnSpPr>
                <a:cxnSpLocks/>
              </p:cNvCxnSpPr>
              <p:nvPr/>
            </p:nvCxnSpPr>
            <p:spPr>
              <a:xfrm flipH="1">
                <a:off x="2105270" y="3855944"/>
                <a:ext cx="145644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55" name="Graphic 54" descr="Chevron arrows outline">
                <a:extLst>
                  <a:ext uri="{FF2B5EF4-FFF2-40B4-BE49-F238E27FC236}">
                    <a16:creationId xmlns:a16="http://schemas.microsoft.com/office/drawing/2014/main" id="{E8B1FF24-588E-3573-2371-CFCB0B5D18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7491" y="3700124"/>
                <a:ext cx="307779" cy="307778"/>
              </a:xfrm>
              <a:prstGeom prst="rect">
                <a:avLst/>
              </a:prstGeom>
            </p:spPr>
          </p:pic>
        </p:grpSp>
        <p:sp>
          <p:nvSpPr>
            <p:cNvPr id="35" name="Rectangle 34">
              <a:extLst>
                <a:ext uri="{FF2B5EF4-FFF2-40B4-BE49-F238E27FC236}">
                  <a16:creationId xmlns:a16="http://schemas.microsoft.com/office/drawing/2014/main" id="{92A29E27-C435-DEA3-0D30-1496B8CBC835}"/>
                </a:ext>
              </a:extLst>
            </p:cNvPr>
            <p:cNvSpPr/>
            <p:nvPr/>
          </p:nvSpPr>
          <p:spPr>
            <a:xfrm>
              <a:off x="2596601" y="2635235"/>
              <a:ext cx="45719" cy="6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6A8775AC-EAB2-5CF0-C8B1-0152105FDC2D}"/>
                </a:ext>
              </a:extLst>
            </p:cNvPr>
            <p:cNvSpPr/>
            <p:nvPr/>
          </p:nvSpPr>
          <p:spPr>
            <a:xfrm>
              <a:off x="2599776" y="2912607"/>
              <a:ext cx="36000" cy="36000"/>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TextBox 9">
            <a:extLst>
              <a:ext uri="{FF2B5EF4-FFF2-40B4-BE49-F238E27FC236}">
                <a16:creationId xmlns:a16="http://schemas.microsoft.com/office/drawing/2014/main" id="{C9E852E9-1387-D135-FBFE-49B77861DF54}"/>
              </a:ext>
            </a:extLst>
          </p:cNvPr>
          <p:cNvSpPr txBox="1"/>
          <p:nvPr/>
        </p:nvSpPr>
        <p:spPr>
          <a:xfrm>
            <a:off x="364599" y="1131787"/>
            <a:ext cx="10798701" cy="1015663"/>
          </a:xfrm>
          <a:prstGeom prst="rect">
            <a:avLst/>
          </a:prstGeom>
          <a:noFill/>
        </p:spPr>
        <p:txBody>
          <a:bodyPr wrap="square" rtlCol="0">
            <a:spAutoFit/>
          </a:bodyPr>
          <a:lstStyle/>
          <a:p>
            <a:pPr>
              <a:defRPr/>
            </a:pPr>
            <a:r>
              <a:rPr lang="en-GB" sz="2000" dirty="0">
                <a:solidFill>
                  <a:srgbClr val="3D4559"/>
                </a:solidFill>
                <a:latin typeface="Lato" panose="020F0502020204030203" pitchFamily="34" charset="0"/>
                <a:ea typeface="Lato" panose="020F0502020204030203" pitchFamily="34" charset="0"/>
                <a:cs typeface="Lato" panose="020F0502020204030203" pitchFamily="34" charset="0"/>
              </a:rPr>
              <a:t>A scalable platform that injects various data sources and applies modularised analytics to deliver in-depth insights within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D4559"/>
              </a:solidFill>
              <a:effectLst/>
              <a:uLnTx/>
              <a:uFillTx/>
              <a:latin typeface="Courier" pitchFamily="2" charset="0"/>
              <a:ea typeface="Lato" panose="020F0502020204030203" pitchFamily="34" charset="0"/>
              <a:cs typeface="Lato" panose="020F0502020204030203" pitchFamily="34" charset="0"/>
            </a:endParaRPr>
          </a:p>
        </p:txBody>
      </p:sp>
      <p:sp>
        <p:nvSpPr>
          <p:cNvPr id="36" name="Rechteck 55">
            <a:extLst>
              <a:ext uri="{FF2B5EF4-FFF2-40B4-BE49-F238E27FC236}">
                <a16:creationId xmlns:a16="http://schemas.microsoft.com/office/drawing/2014/main" id="{435AD877-DDBA-3FFE-AEFE-21A706029385}"/>
              </a:ext>
            </a:extLst>
          </p:cNvPr>
          <p:cNvSpPr/>
          <p:nvPr/>
        </p:nvSpPr>
        <p:spPr>
          <a:xfrm>
            <a:off x="371258" y="2160808"/>
            <a:ext cx="22821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latin typeface="Lato" panose="020F0502020204030203" pitchFamily="34" charset="0"/>
                <a:ea typeface="Lato" panose="020F0502020204030203" pitchFamily="34" charset="0"/>
                <a:cs typeface="Lato" panose="020F0502020204030203" pitchFamily="34" charset="0"/>
              </a:rPr>
              <a:t>DATA SOURCES</a:t>
            </a:r>
          </a:p>
        </p:txBody>
      </p:sp>
    </p:spTree>
    <p:extLst>
      <p:ext uri="{BB962C8B-B14F-4D97-AF65-F5344CB8AC3E}">
        <p14:creationId xmlns:p14="http://schemas.microsoft.com/office/powerpoint/2010/main" val="218571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feld 4">
            <a:extLst>
              <a:ext uri="{FF2B5EF4-FFF2-40B4-BE49-F238E27FC236}">
                <a16:creationId xmlns:a16="http://schemas.microsoft.com/office/drawing/2014/main" id="{62E23EB7-6BD0-2DC3-2931-3EC645C564CB}"/>
              </a:ext>
            </a:extLst>
          </p:cNvPr>
          <p:cNvSpPr txBox="1"/>
          <p:nvPr/>
        </p:nvSpPr>
        <p:spPr>
          <a:xfrm>
            <a:off x="9618547" y="2665769"/>
            <a:ext cx="2318893" cy="1954381"/>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0" cap="none" spc="0" normalizeH="0" baseline="0" noProof="0" dirty="0">
              <a:ln/>
              <a:solidFill>
                <a:srgbClr val="19213C"/>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sng"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u="sng" kern="0" dirty="0">
              <a:ln/>
              <a:solidFill>
                <a:srgbClr val="F08496"/>
              </a:solidFill>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kern="0" dirty="0">
              <a:ln/>
              <a:latin typeface="Lato" panose="020F0502020204030203" pitchFamily="34" charset="0"/>
              <a:ea typeface="Lato" panose="020F0502020204030203" pitchFamily="34" charset="0"/>
              <a:cs typeface="Lato" panose="020F0502020204030203" pitchFamily="34" charset="0"/>
            </a:endParaRPr>
          </a:p>
          <a:p>
            <a:pPr marL="628650" lvl="1" indent="-171450">
              <a:buFont typeface="Courier New" panose="02070309020205020404" pitchFamily="49" charset="0"/>
              <a:buChar char="o"/>
              <a:defRPr/>
            </a:pPr>
            <a:r>
              <a:rPr kumimoji="0" lang="en-GB" sz="900" i="0"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What do people talk about?</a:t>
            </a:r>
          </a:p>
          <a:p>
            <a:pPr marL="628650" lvl="1" indent="-171450">
              <a:buFont typeface="Courier New" panose="02070309020205020404" pitchFamily="49" charset="0"/>
              <a:buChar char="o"/>
              <a:defRPr/>
            </a:pPr>
            <a:r>
              <a:rPr lang="en-GB" sz="900" kern="0" dirty="0">
                <a:ln/>
                <a:latin typeface="Lato" panose="020F0502020204030203" pitchFamily="34" charset="0"/>
                <a:ea typeface="Lato" panose="020F0502020204030203" pitchFamily="34" charset="0"/>
                <a:cs typeface="Lato" panose="020F0502020204030203" pitchFamily="34" charset="0"/>
              </a:rPr>
              <a:t>How do people feel about a brand?</a:t>
            </a:r>
          </a:p>
          <a:p>
            <a:pPr marL="628650" lvl="1" indent="-171450">
              <a:buFont typeface="Courier New" panose="02070309020205020404" pitchFamily="49" charset="0"/>
              <a:buChar char="o"/>
              <a:defRPr/>
            </a:pPr>
            <a:r>
              <a:rPr kumimoji="0" lang="en-GB" sz="900" i="0"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What are the emotional and rational drivers of purchasing?</a:t>
            </a:r>
          </a:p>
          <a:p>
            <a:pPr marL="628650" lvl="1" indent="-171450">
              <a:buFont typeface="Courier New" panose="02070309020205020404" pitchFamily="49" charset="0"/>
              <a:buChar char="o"/>
              <a:defRPr/>
            </a:pPr>
            <a:r>
              <a:rPr lang="en-GB" sz="900" kern="0" dirty="0">
                <a:ln/>
                <a:latin typeface="Lato" panose="020F0502020204030203" pitchFamily="34" charset="0"/>
                <a:ea typeface="Lato" panose="020F0502020204030203" pitchFamily="34" charset="0"/>
                <a:cs typeface="Lato" panose="020F0502020204030203" pitchFamily="34" charset="0"/>
              </a:rPr>
              <a:t>Are consumers recommending a brand to others?</a:t>
            </a:r>
          </a:p>
          <a:p>
            <a:pPr marL="628650" lvl="1" indent="-171450">
              <a:buFont typeface="Courier New" panose="02070309020205020404" pitchFamily="49" charset="0"/>
              <a:buChar char="o"/>
              <a:defRPr/>
            </a:pPr>
            <a:r>
              <a:rPr kumimoji="0" lang="en-GB" sz="900" i="0"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Are people emotionally connected to a brand?</a:t>
            </a:r>
            <a:endParaRPr kumimoji="0" lang="en-GB" sz="800" i="0"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3" name="TextBox 8">
            <a:extLst>
              <a:ext uri="{FF2B5EF4-FFF2-40B4-BE49-F238E27FC236}">
                <a16:creationId xmlns:a16="http://schemas.microsoft.com/office/drawing/2014/main" id="{9F17C3C2-C113-F5B7-FDE1-AB34D76D9A2C}"/>
              </a:ext>
            </a:extLst>
          </p:cNvPr>
          <p:cNvSpPr txBox="1"/>
          <p:nvPr/>
        </p:nvSpPr>
        <p:spPr>
          <a:xfrm>
            <a:off x="364599" y="811247"/>
            <a:ext cx="68580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spc="300" dirty="0">
                <a:solidFill>
                  <a:srgbClr val="E63250"/>
                </a:solidFill>
                <a:latin typeface="Titillium Web Black" pitchFamily="2" charset="77"/>
                <a:ea typeface="Lato" panose="020F0502020204030203" pitchFamily="34" charset="0"/>
                <a:cs typeface="Lato" panose="020F0502020204030203" pitchFamily="34" charset="0"/>
              </a:rPr>
              <a:t>SYMANTO INSIGHTS PLATFORM</a:t>
            </a:r>
          </a:p>
        </p:txBody>
      </p:sp>
      <p:grpSp>
        <p:nvGrpSpPr>
          <p:cNvPr id="26" name="Group 25">
            <a:extLst>
              <a:ext uri="{FF2B5EF4-FFF2-40B4-BE49-F238E27FC236}">
                <a16:creationId xmlns:a16="http://schemas.microsoft.com/office/drawing/2014/main" id="{BEA42D7B-2992-397B-6B2E-346A3E43EFC7}"/>
              </a:ext>
            </a:extLst>
          </p:cNvPr>
          <p:cNvGrpSpPr/>
          <p:nvPr/>
        </p:nvGrpSpPr>
        <p:grpSpPr>
          <a:xfrm>
            <a:off x="3508051" y="2192893"/>
            <a:ext cx="5175898" cy="2721430"/>
            <a:chOff x="3554445" y="2558143"/>
            <a:chExt cx="5175898" cy="2721430"/>
          </a:xfrm>
        </p:grpSpPr>
        <p:sp>
          <p:nvSpPr>
            <p:cNvPr id="9" name="Rectangle 8">
              <a:extLst>
                <a:ext uri="{FF2B5EF4-FFF2-40B4-BE49-F238E27FC236}">
                  <a16:creationId xmlns:a16="http://schemas.microsoft.com/office/drawing/2014/main" id="{98413424-A40D-B77B-97C7-1ABB4ADE5392}"/>
                </a:ext>
              </a:extLst>
            </p:cNvPr>
            <p:cNvSpPr/>
            <p:nvPr/>
          </p:nvSpPr>
          <p:spPr>
            <a:xfrm>
              <a:off x="3788228" y="2687833"/>
              <a:ext cx="4942115" cy="2591740"/>
            </a:xfrm>
            <a:prstGeom prst="rect">
              <a:avLst/>
            </a:prstGeom>
            <a:solidFill>
              <a:schemeClr val="accent2"/>
            </a:solidFill>
            <a:ln>
              <a:noFill/>
              <a:extLst>
                <a:ext uri="{C807C97D-BFC1-408E-A445-0C87EB9F89A2}">
                  <ask:lineSketchStyleProps xmlns:ask="http://schemas.microsoft.com/office/drawing/2018/sketchyshapes" sd="1219033472">
                    <a:custGeom>
                      <a:avLst/>
                      <a:gdLst>
                        <a:gd name="connsiteX0" fmla="*/ 0 w 5188935"/>
                        <a:gd name="connsiteY0" fmla="*/ 0 h 4306185"/>
                        <a:gd name="connsiteX1" fmla="*/ 492949 w 5188935"/>
                        <a:gd name="connsiteY1" fmla="*/ 0 h 4306185"/>
                        <a:gd name="connsiteX2" fmla="*/ 1193455 w 5188935"/>
                        <a:gd name="connsiteY2" fmla="*/ 0 h 4306185"/>
                        <a:gd name="connsiteX3" fmla="*/ 1790183 w 5188935"/>
                        <a:gd name="connsiteY3" fmla="*/ 0 h 4306185"/>
                        <a:gd name="connsiteX4" fmla="*/ 2438799 w 5188935"/>
                        <a:gd name="connsiteY4" fmla="*/ 0 h 4306185"/>
                        <a:gd name="connsiteX5" fmla="*/ 3191195 w 5188935"/>
                        <a:gd name="connsiteY5" fmla="*/ 0 h 4306185"/>
                        <a:gd name="connsiteX6" fmla="*/ 3736033 w 5188935"/>
                        <a:gd name="connsiteY6" fmla="*/ 0 h 4306185"/>
                        <a:gd name="connsiteX7" fmla="*/ 4436539 w 5188935"/>
                        <a:gd name="connsiteY7" fmla="*/ 0 h 4306185"/>
                        <a:gd name="connsiteX8" fmla="*/ 5188935 w 5188935"/>
                        <a:gd name="connsiteY8" fmla="*/ 0 h 4306185"/>
                        <a:gd name="connsiteX9" fmla="*/ 5188935 w 5188935"/>
                        <a:gd name="connsiteY9" fmla="*/ 615169 h 4306185"/>
                        <a:gd name="connsiteX10" fmla="*/ 5188935 w 5188935"/>
                        <a:gd name="connsiteY10" fmla="*/ 1230339 h 4306185"/>
                        <a:gd name="connsiteX11" fmla="*/ 5188935 w 5188935"/>
                        <a:gd name="connsiteY11" fmla="*/ 1759384 h 4306185"/>
                        <a:gd name="connsiteX12" fmla="*/ 5188935 w 5188935"/>
                        <a:gd name="connsiteY12" fmla="*/ 2460677 h 4306185"/>
                        <a:gd name="connsiteX13" fmla="*/ 5188935 w 5188935"/>
                        <a:gd name="connsiteY13" fmla="*/ 3075846 h 4306185"/>
                        <a:gd name="connsiteX14" fmla="*/ 5188935 w 5188935"/>
                        <a:gd name="connsiteY14" fmla="*/ 3777139 h 4306185"/>
                        <a:gd name="connsiteX15" fmla="*/ 5188935 w 5188935"/>
                        <a:gd name="connsiteY15" fmla="*/ 4306185 h 4306185"/>
                        <a:gd name="connsiteX16" fmla="*/ 4592207 w 5188935"/>
                        <a:gd name="connsiteY16" fmla="*/ 4306185 h 4306185"/>
                        <a:gd name="connsiteX17" fmla="*/ 3995480 w 5188935"/>
                        <a:gd name="connsiteY17" fmla="*/ 4306185 h 4306185"/>
                        <a:gd name="connsiteX18" fmla="*/ 3294974 w 5188935"/>
                        <a:gd name="connsiteY18" fmla="*/ 4306185 h 4306185"/>
                        <a:gd name="connsiteX19" fmla="*/ 2646357 w 5188935"/>
                        <a:gd name="connsiteY19" fmla="*/ 4306185 h 4306185"/>
                        <a:gd name="connsiteX20" fmla="*/ 1893961 w 5188935"/>
                        <a:gd name="connsiteY20" fmla="*/ 4306185 h 4306185"/>
                        <a:gd name="connsiteX21" fmla="*/ 1141566 w 5188935"/>
                        <a:gd name="connsiteY21" fmla="*/ 4306185 h 4306185"/>
                        <a:gd name="connsiteX22" fmla="*/ 0 w 5188935"/>
                        <a:gd name="connsiteY22" fmla="*/ 4306185 h 4306185"/>
                        <a:gd name="connsiteX23" fmla="*/ 0 w 5188935"/>
                        <a:gd name="connsiteY23" fmla="*/ 3647954 h 4306185"/>
                        <a:gd name="connsiteX24" fmla="*/ 0 w 5188935"/>
                        <a:gd name="connsiteY24" fmla="*/ 2989723 h 4306185"/>
                        <a:gd name="connsiteX25" fmla="*/ 0 w 5188935"/>
                        <a:gd name="connsiteY25" fmla="*/ 2374553 h 4306185"/>
                        <a:gd name="connsiteX26" fmla="*/ 0 w 5188935"/>
                        <a:gd name="connsiteY26" fmla="*/ 1759384 h 4306185"/>
                        <a:gd name="connsiteX27" fmla="*/ 0 w 5188935"/>
                        <a:gd name="connsiteY27" fmla="*/ 1144215 h 4306185"/>
                        <a:gd name="connsiteX28" fmla="*/ 0 w 5188935"/>
                        <a:gd name="connsiteY28" fmla="*/ 658231 h 4306185"/>
                        <a:gd name="connsiteX29" fmla="*/ 0 w 5188935"/>
                        <a:gd name="connsiteY29" fmla="*/ 0 h 430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8935" h="4306185" fill="none" extrusionOk="0">
                          <a:moveTo>
                            <a:pt x="0" y="0"/>
                          </a:moveTo>
                          <a:cubicBezTo>
                            <a:pt x="149310" y="7614"/>
                            <a:pt x="386011" y="10688"/>
                            <a:pt x="492949" y="0"/>
                          </a:cubicBezTo>
                          <a:cubicBezTo>
                            <a:pt x="599887" y="-10688"/>
                            <a:pt x="987925" y="32790"/>
                            <a:pt x="1193455" y="0"/>
                          </a:cubicBezTo>
                          <a:cubicBezTo>
                            <a:pt x="1398985" y="-32790"/>
                            <a:pt x="1496195" y="23806"/>
                            <a:pt x="1790183" y="0"/>
                          </a:cubicBezTo>
                          <a:cubicBezTo>
                            <a:pt x="2084171" y="-23806"/>
                            <a:pt x="2199829" y="-19784"/>
                            <a:pt x="2438799" y="0"/>
                          </a:cubicBezTo>
                          <a:cubicBezTo>
                            <a:pt x="2677769" y="19784"/>
                            <a:pt x="3020569" y="13769"/>
                            <a:pt x="3191195" y="0"/>
                          </a:cubicBezTo>
                          <a:cubicBezTo>
                            <a:pt x="3361821" y="-13769"/>
                            <a:pt x="3600810" y="5770"/>
                            <a:pt x="3736033" y="0"/>
                          </a:cubicBezTo>
                          <a:cubicBezTo>
                            <a:pt x="3871256" y="-5770"/>
                            <a:pt x="4158032" y="10019"/>
                            <a:pt x="4436539" y="0"/>
                          </a:cubicBezTo>
                          <a:cubicBezTo>
                            <a:pt x="4715046" y="-10019"/>
                            <a:pt x="5019062" y="31902"/>
                            <a:pt x="5188935" y="0"/>
                          </a:cubicBezTo>
                          <a:cubicBezTo>
                            <a:pt x="5170263" y="154687"/>
                            <a:pt x="5215140" y="433998"/>
                            <a:pt x="5188935" y="615169"/>
                          </a:cubicBezTo>
                          <a:cubicBezTo>
                            <a:pt x="5162730" y="796340"/>
                            <a:pt x="5197659" y="1092670"/>
                            <a:pt x="5188935" y="1230339"/>
                          </a:cubicBezTo>
                          <a:cubicBezTo>
                            <a:pt x="5180212" y="1368008"/>
                            <a:pt x="5172631" y="1548651"/>
                            <a:pt x="5188935" y="1759384"/>
                          </a:cubicBezTo>
                          <a:cubicBezTo>
                            <a:pt x="5205239" y="1970117"/>
                            <a:pt x="5184838" y="2268103"/>
                            <a:pt x="5188935" y="2460677"/>
                          </a:cubicBezTo>
                          <a:cubicBezTo>
                            <a:pt x="5193032" y="2653251"/>
                            <a:pt x="5209286" y="2775183"/>
                            <a:pt x="5188935" y="3075846"/>
                          </a:cubicBezTo>
                          <a:cubicBezTo>
                            <a:pt x="5168584" y="3376509"/>
                            <a:pt x="5173303" y="3558088"/>
                            <a:pt x="5188935" y="3777139"/>
                          </a:cubicBezTo>
                          <a:cubicBezTo>
                            <a:pt x="5204567" y="3996190"/>
                            <a:pt x="5171383" y="4047829"/>
                            <a:pt x="5188935" y="4306185"/>
                          </a:cubicBezTo>
                          <a:cubicBezTo>
                            <a:pt x="5034830" y="4315764"/>
                            <a:pt x="4721571" y="4323725"/>
                            <a:pt x="4592207" y="4306185"/>
                          </a:cubicBezTo>
                          <a:cubicBezTo>
                            <a:pt x="4462843" y="4288645"/>
                            <a:pt x="4254298" y="4321981"/>
                            <a:pt x="3995480" y="4306185"/>
                          </a:cubicBezTo>
                          <a:cubicBezTo>
                            <a:pt x="3736662" y="4290389"/>
                            <a:pt x="3568167" y="4311387"/>
                            <a:pt x="3294974" y="4306185"/>
                          </a:cubicBezTo>
                          <a:cubicBezTo>
                            <a:pt x="3021781" y="4300983"/>
                            <a:pt x="2870866" y="4289446"/>
                            <a:pt x="2646357" y="4306185"/>
                          </a:cubicBezTo>
                          <a:cubicBezTo>
                            <a:pt x="2421848" y="4322924"/>
                            <a:pt x="2132169" y="4340682"/>
                            <a:pt x="1893961" y="4306185"/>
                          </a:cubicBezTo>
                          <a:cubicBezTo>
                            <a:pt x="1655753" y="4271688"/>
                            <a:pt x="1319003" y="4337061"/>
                            <a:pt x="1141566" y="4306185"/>
                          </a:cubicBezTo>
                          <a:cubicBezTo>
                            <a:pt x="964130" y="4275309"/>
                            <a:pt x="557426" y="4348418"/>
                            <a:pt x="0" y="4306185"/>
                          </a:cubicBezTo>
                          <a:cubicBezTo>
                            <a:pt x="20290" y="4068832"/>
                            <a:pt x="1153" y="3863401"/>
                            <a:pt x="0" y="3647954"/>
                          </a:cubicBezTo>
                          <a:cubicBezTo>
                            <a:pt x="-1153" y="3432507"/>
                            <a:pt x="13385" y="3128527"/>
                            <a:pt x="0" y="2989723"/>
                          </a:cubicBezTo>
                          <a:cubicBezTo>
                            <a:pt x="-13385" y="2850919"/>
                            <a:pt x="30315" y="2641221"/>
                            <a:pt x="0" y="2374553"/>
                          </a:cubicBezTo>
                          <a:cubicBezTo>
                            <a:pt x="-30315" y="2107885"/>
                            <a:pt x="10108" y="1928721"/>
                            <a:pt x="0" y="1759384"/>
                          </a:cubicBezTo>
                          <a:cubicBezTo>
                            <a:pt x="-10108" y="1590047"/>
                            <a:pt x="-7846" y="1334270"/>
                            <a:pt x="0" y="1144215"/>
                          </a:cubicBezTo>
                          <a:cubicBezTo>
                            <a:pt x="7846" y="954160"/>
                            <a:pt x="-13599" y="883291"/>
                            <a:pt x="0" y="658231"/>
                          </a:cubicBezTo>
                          <a:cubicBezTo>
                            <a:pt x="13599" y="433171"/>
                            <a:pt x="-2089" y="179852"/>
                            <a:pt x="0" y="0"/>
                          </a:cubicBezTo>
                          <a:close/>
                        </a:path>
                        <a:path w="5188935" h="4306185" stroke="0" extrusionOk="0">
                          <a:moveTo>
                            <a:pt x="0" y="0"/>
                          </a:moveTo>
                          <a:cubicBezTo>
                            <a:pt x="281792" y="28021"/>
                            <a:pt x="309000" y="6566"/>
                            <a:pt x="596728" y="0"/>
                          </a:cubicBezTo>
                          <a:cubicBezTo>
                            <a:pt x="884456" y="-6566"/>
                            <a:pt x="875147" y="13352"/>
                            <a:pt x="1089676" y="0"/>
                          </a:cubicBezTo>
                          <a:cubicBezTo>
                            <a:pt x="1304205" y="-13352"/>
                            <a:pt x="1575310" y="36810"/>
                            <a:pt x="1842072" y="0"/>
                          </a:cubicBezTo>
                          <a:cubicBezTo>
                            <a:pt x="2108834" y="-36810"/>
                            <a:pt x="2269274" y="-21437"/>
                            <a:pt x="2438799" y="0"/>
                          </a:cubicBezTo>
                          <a:cubicBezTo>
                            <a:pt x="2608324" y="21437"/>
                            <a:pt x="2809006" y="-1237"/>
                            <a:pt x="3035527" y="0"/>
                          </a:cubicBezTo>
                          <a:cubicBezTo>
                            <a:pt x="3262048" y="1237"/>
                            <a:pt x="3619506" y="19975"/>
                            <a:pt x="3787923" y="0"/>
                          </a:cubicBezTo>
                          <a:cubicBezTo>
                            <a:pt x="3956340" y="-19975"/>
                            <a:pt x="4218470" y="5263"/>
                            <a:pt x="4332761" y="0"/>
                          </a:cubicBezTo>
                          <a:cubicBezTo>
                            <a:pt x="4447052" y="-5263"/>
                            <a:pt x="4761355" y="-8147"/>
                            <a:pt x="5188935" y="0"/>
                          </a:cubicBezTo>
                          <a:cubicBezTo>
                            <a:pt x="5223769" y="334401"/>
                            <a:pt x="5187270" y="500450"/>
                            <a:pt x="5188935" y="701293"/>
                          </a:cubicBezTo>
                          <a:cubicBezTo>
                            <a:pt x="5190600" y="902136"/>
                            <a:pt x="5207201" y="1080485"/>
                            <a:pt x="5188935" y="1230339"/>
                          </a:cubicBezTo>
                          <a:cubicBezTo>
                            <a:pt x="5170669" y="1380193"/>
                            <a:pt x="5210733" y="1553804"/>
                            <a:pt x="5188935" y="1845508"/>
                          </a:cubicBezTo>
                          <a:cubicBezTo>
                            <a:pt x="5167137" y="2137212"/>
                            <a:pt x="5185184" y="2195030"/>
                            <a:pt x="5188935" y="2503739"/>
                          </a:cubicBezTo>
                          <a:cubicBezTo>
                            <a:pt x="5192686" y="2812448"/>
                            <a:pt x="5203990" y="2857828"/>
                            <a:pt x="5188935" y="2989723"/>
                          </a:cubicBezTo>
                          <a:cubicBezTo>
                            <a:pt x="5173880" y="3121618"/>
                            <a:pt x="5196788" y="3334748"/>
                            <a:pt x="5188935" y="3604892"/>
                          </a:cubicBezTo>
                          <a:cubicBezTo>
                            <a:pt x="5181082" y="3875036"/>
                            <a:pt x="5157672" y="4118240"/>
                            <a:pt x="5188935" y="4306185"/>
                          </a:cubicBezTo>
                          <a:cubicBezTo>
                            <a:pt x="4915490" y="4275934"/>
                            <a:pt x="4783810" y="4293760"/>
                            <a:pt x="4540318" y="4306185"/>
                          </a:cubicBezTo>
                          <a:cubicBezTo>
                            <a:pt x="4296826" y="4318610"/>
                            <a:pt x="3975772" y="4322301"/>
                            <a:pt x="3787923" y="4306185"/>
                          </a:cubicBezTo>
                          <a:cubicBezTo>
                            <a:pt x="3600074" y="4290069"/>
                            <a:pt x="3440729" y="4310319"/>
                            <a:pt x="3139306" y="4306185"/>
                          </a:cubicBezTo>
                          <a:cubicBezTo>
                            <a:pt x="2837883" y="4302051"/>
                            <a:pt x="2778865" y="4292990"/>
                            <a:pt x="2646357" y="4306185"/>
                          </a:cubicBezTo>
                          <a:cubicBezTo>
                            <a:pt x="2513849" y="4319380"/>
                            <a:pt x="2250420" y="4282598"/>
                            <a:pt x="2101519" y="4306185"/>
                          </a:cubicBezTo>
                          <a:cubicBezTo>
                            <a:pt x="1952618" y="4329772"/>
                            <a:pt x="1599895" y="4309644"/>
                            <a:pt x="1349123" y="4306185"/>
                          </a:cubicBezTo>
                          <a:cubicBezTo>
                            <a:pt x="1098351" y="4302726"/>
                            <a:pt x="895123" y="4291474"/>
                            <a:pt x="700506" y="4306185"/>
                          </a:cubicBezTo>
                          <a:cubicBezTo>
                            <a:pt x="505889" y="4320896"/>
                            <a:pt x="187986" y="4290203"/>
                            <a:pt x="0" y="4306185"/>
                          </a:cubicBezTo>
                          <a:cubicBezTo>
                            <a:pt x="-20638" y="4018372"/>
                            <a:pt x="-27036" y="3822235"/>
                            <a:pt x="0" y="3691016"/>
                          </a:cubicBezTo>
                          <a:cubicBezTo>
                            <a:pt x="27036" y="3559797"/>
                            <a:pt x="-7477" y="3369752"/>
                            <a:pt x="0" y="3205032"/>
                          </a:cubicBezTo>
                          <a:cubicBezTo>
                            <a:pt x="7477" y="3040312"/>
                            <a:pt x="11100" y="2826458"/>
                            <a:pt x="0" y="2719048"/>
                          </a:cubicBezTo>
                          <a:cubicBezTo>
                            <a:pt x="-11100" y="2611638"/>
                            <a:pt x="-18666" y="2388197"/>
                            <a:pt x="0" y="2060817"/>
                          </a:cubicBezTo>
                          <a:cubicBezTo>
                            <a:pt x="18666" y="1733437"/>
                            <a:pt x="-24054" y="1708831"/>
                            <a:pt x="0" y="1531772"/>
                          </a:cubicBezTo>
                          <a:cubicBezTo>
                            <a:pt x="24054" y="1354713"/>
                            <a:pt x="-9902" y="1016346"/>
                            <a:pt x="0" y="830479"/>
                          </a:cubicBezTo>
                          <a:cubicBezTo>
                            <a:pt x="9902" y="644612"/>
                            <a:pt x="-23099" y="343185"/>
                            <a:pt x="0" y="0"/>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B9C4FE87-3CB3-64C8-0B35-96D187F572C6}"/>
                </a:ext>
              </a:extLst>
            </p:cNvPr>
            <p:cNvGrpSpPr/>
            <p:nvPr/>
          </p:nvGrpSpPr>
          <p:grpSpPr>
            <a:xfrm>
              <a:off x="3554445" y="2558143"/>
              <a:ext cx="5083108" cy="2591741"/>
              <a:chOff x="1219721" y="2917763"/>
              <a:chExt cx="6033848" cy="2901951"/>
            </a:xfrm>
          </p:grpSpPr>
          <p:pic>
            <p:nvPicPr>
              <p:cNvPr id="6" name="Picture 5" descr="Graphical user interface, application&#10;&#10;Description automatically generated">
                <a:extLst>
                  <a:ext uri="{FF2B5EF4-FFF2-40B4-BE49-F238E27FC236}">
                    <a16:creationId xmlns:a16="http://schemas.microsoft.com/office/drawing/2014/main" id="{4152FED8-57AD-0C7B-C046-844993ED3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721" y="2917763"/>
                <a:ext cx="699248" cy="2901950"/>
              </a:xfrm>
              <a:prstGeom prst="rect">
                <a:avLst/>
              </a:prstGeom>
            </p:spPr>
          </p:pic>
          <p:pic>
            <p:nvPicPr>
              <p:cNvPr id="11" name="Picture 10" descr="Chart, radar chart&#10;&#10;Description automatically generated">
                <a:extLst>
                  <a:ext uri="{FF2B5EF4-FFF2-40B4-BE49-F238E27FC236}">
                    <a16:creationId xmlns:a16="http://schemas.microsoft.com/office/drawing/2014/main" id="{CF5F20AF-9278-1F72-E071-5AC007148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778" y="2917764"/>
                <a:ext cx="1054791" cy="2901950"/>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9DF9C1E8-BAA7-F8C1-3928-8B15DA930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828" y="2917763"/>
                <a:ext cx="4298950" cy="2901950"/>
              </a:xfrm>
              <a:prstGeom prst="rect">
                <a:avLst/>
              </a:prstGeom>
            </p:spPr>
          </p:pic>
        </p:grpSp>
      </p:grpSp>
      <p:sp>
        <p:nvSpPr>
          <p:cNvPr id="36" name="Rechteck 55">
            <a:extLst>
              <a:ext uri="{FF2B5EF4-FFF2-40B4-BE49-F238E27FC236}">
                <a16:creationId xmlns:a16="http://schemas.microsoft.com/office/drawing/2014/main" id="{435AD877-DDBA-3FFE-AEFE-21A706029385}"/>
              </a:ext>
            </a:extLst>
          </p:cNvPr>
          <p:cNvSpPr/>
          <p:nvPr/>
        </p:nvSpPr>
        <p:spPr>
          <a:xfrm>
            <a:off x="371258" y="2160808"/>
            <a:ext cx="22821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DATA SOURCES</a:t>
            </a:r>
          </a:p>
        </p:txBody>
      </p:sp>
      <p:sp>
        <p:nvSpPr>
          <p:cNvPr id="37" name="Rechteck 60">
            <a:extLst>
              <a:ext uri="{FF2B5EF4-FFF2-40B4-BE49-F238E27FC236}">
                <a16:creationId xmlns:a16="http://schemas.microsoft.com/office/drawing/2014/main" id="{D8CF5B4C-7A28-B706-8E34-9AE5619BADB6}"/>
              </a:ext>
            </a:extLst>
          </p:cNvPr>
          <p:cNvSpPr/>
          <p:nvPr/>
        </p:nvSpPr>
        <p:spPr>
          <a:xfrm>
            <a:off x="9433196" y="2727941"/>
            <a:ext cx="250424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2"/>
                </a:solidFill>
                <a:effectLst/>
                <a:uLnTx/>
                <a:uFillTx/>
                <a:latin typeface="Lato" panose="020F0502020204030203" pitchFamily="34" charset="0"/>
                <a:ea typeface="Lato" panose="020F0502020204030203" pitchFamily="34" charset="0"/>
                <a:cs typeface="Lato" panose="020F0502020204030203" pitchFamily="34" charset="0"/>
              </a:rPr>
              <a:t>INSIGHTS</a:t>
            </a:r>
          </a:p>
        </p:txBody>
      </p:sp>
      <p:grpSp>
        <p:nvGrpSpPr>
          <p:cNvPr id="8" name="Group 7">
            <a:extLst>
              <a:ext uri="{FF2B5EF4-FFF2-40B4-BE49-F238E27FC236}">
                <a16:creationId xmlns:a16="http://schemas.microsoft.com/office/drawing/2014/main" id="{6E10D760-FA67-9C40-9AF9-5177A82260A6}"/>
              </a:ext>
            </a:extLst>
          </p:cNvPr>
          <p:cNvGrpSpPr/>
          <p:nvPr/>
        </p:nvGrpSpPr>
        <p:grpSpPr>
          <a:xfrm>
            <a:off x="423207" y="2027749"/>
            <a:ext cx="3153711" cy="1769715"/>
            <a:chOff x="423207" y="2027749"/>
            <a:chExt cx="3153711" cy="1769715"/>
          </a:xfrm>
        </p:grpSpPr>
        <p:sp>
          <p:nvSpPr>
            <p:cNvPr id="42" name="Textfeld 4">
              <a:extLst>
                <a:ext uri="{FF2B5EF4-FFF2-40B4-BE49-F238E27FC236}">
                  <a16:creationId xmlns:a16="http://schemas.microsoft.com/office/drawing/2014/main" id="{EE097613-78B6-2E22-0BA7-D89CAF3FEF99}"/>
                </a:ext>
              </a:extLst>
            </p:cNvPr>
            <p:cNvSpPr txBox="1"/>
            <p:nvPr/>
          </p:nvSpPr>
          <p:spPr>
            <a:xfrm>
              <a:off x="423207" y="2027749"/>
              <a:ext cx="2208954" cy="1769715"/>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0" cap="none" spc="0" normalizeH="0" baseline="0" noProof="0" dirty="0">
                <a:ln/>
                <a:solidFill>
                  <a:srgbClr val="19213C"/>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sng"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u="sng" kern="0" dirty="0">
                <a:ln/>
                <a:solidFill>
                  <a:srgbClr val="F08496"/>
                </a:solidFill>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u="sng" kern="0" dirty="0">
                <a:ln/>
                <a:latin typeface="Lato" panose="020F0502020204030203" pitchFamily="34" charset="0"/>
                <a:ea typeface="Lato" panose="020F0502020204030203" pitchFamily="34" charset="0"/>
                <a:cs typeface="Lato" panose="020F0502020204030203" pitchFamily="34" charset="0"/>
              </a:endParaRPr>
            </a:p>
            <a:p>
              <a:pPr marL="628650" lvl="1" indent="-171450">
                <a:buFont typeface="Courier New" panose="02070309020205020404" pitchFamily="49" charset="0"/>
                <a:buChar char="o"/>
                <a:defRPr/>
              </a:pPr>
              <a:r>
                <a:rPr kumimoji="0" lang="en-GB" sz="900" b="1" i="0" u="sng"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B2B &amp; B2C</a:t>
              </a:r>
            </a:p>
            <a:p>
              <a:pPr marL="628650" lvl="1" indent="-171450">
                <a:buFont typeface="Courier New" panose="02070309020205020404" pitchFamily="49" charset="0"/>
                <a:buChar char="o"/>
                <a:defRPr/>
              </a:pPr>
              <a:endParaRPr kumimoji="0" lang="en-GB" sz="200" b="1" i="0" u="sng"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endParaRP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Social media</a:t>
              </a: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Review sites</a:t>
              </a: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Forums</a:t>
              </a: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News sites</a:t>
              </a:r>
              <a:endParaRPr kumimoji="0" lang="en-GB" sz="3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endParaRP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Surveys</a:t>
              </a: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CRM</a:t>
              </a: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Call-Centre transcripts</a:t>
              </a:r>
            </a:p>
            <a:p>
              <a:pPr marL="628650" lvl="1" indent="-171450">
                <a:buFont typeface="Courier New" panose="02070309020205020404" pitchFamily="49" charset="0"/>
                <a:buChar char="o"/>
                <a:defRPr/>
              </a:pPr>
              <a:r>
                <a:rPr kumimoji="0" lang="en-GB" sz="800" b="0" i="0" u="none" strike="noStrike" kern="0" cap="none" spc="0" normalizeH="0" baseline="0" noProof="0" dirty="0">
                  <a:ln/>
                  <a:effectLst/>
                  <a:uLnTx/>
                  <a:uFillTx/>
                  <a:latin typeface="Lato" panose="020F0502020204030203" pitchFamily="34" charset="0"/>
                  <a:ea typeface="Lato" panose="020F0502020204030203" pitchFamily="34" charset="0"/>
                  <a:cs typeface="Lato" panose="020F0502020204030203" pitchFamily="34" charset="0"/>
                </a:rPr>
                <a:t>Chatbots</a:t>
              </a:r>
            </a:p>
          </p:txBody>
        </p:sp>
        <p:grpSp>
          <p:nvGrpSpPr>
            <p:cNvPr id="27" name="Group 26">
              <a:extLst>
                <a:ext uri="{FF2B5EF4-FFF2-40B4-BE49-F238E27FC236}">
                  <a16:creationId xmlns:a16="http://schemas.microsoft.com/office/drawing/2014/main" id="{22672CA6-452F-5B34-4590-A4CC0BC48DB6}"/>
                </a:ext>
              </a:extLst>
            </p:cNvPr>
            <p:cNvGrpSpPr/>
            <p:nvPr/>
          </p:nvGrpSpPr>
          <p:grpSpPr>
            <a:xfrm>
              <a:off x="2444819" y="2823227"/>
              <a:ext cx="1132099" cy="210192"/>
              <a:chOff x="1797491" y="3700124"/>
              <a:chExt cx="1764224" cy="307778"/>
            </a:xfrm>
          </p:grpSpPr>
          <p:cxnSp>
            <p:nvCxnSpPr>
              <p:cNvPr id="28" name="Straight Connector 27">
                <a:extLst>
                  <a:ext uri="{FF2B5EF4-FFF2-40B4-BE49-F238E27FC236}">
                    <a16:creationId xmlns:a16="http://schemas.microsoft.com/office/drawing/2014/main" id="{1269F625-C238-D8FF-2B68-60F8C3F4F809}"/>
                  </a:ext>
                </a:extLst>
              </p:cNvPr>
              <p:cNvCxnSpPr>
                <a:cxnSpLocks/>
              </p:cNvCxnSpPr>
              <p:nvPr/>
            </p:nvCxnSpPr>
            <p:spPr>
              <a:xfrm flipH="1">
                <a:off x="2105270" y="3855944"/>
                <a:ext cx="145644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29" name="Graphic 28" descr="Chevron arrows outline">
                <a:extLst>
                  <a:ext uri="{FF2B5EF4-FFF2-40B4-BE49-F238E27FC236}">
                    <a16:creationId xmlns:a16="http://schemas.microsoft.com/office/drawing/2014/main" id="{D6C26F5E-1312-1575-C0CF-E22F2D3F3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7491" y="3700124"/>
                <a:ext cx="307779" cy="307778"/>
              </a:xfrm>
              <a:prstGeom prst="rect">
                <a:avLst/>
              </a:prstGeom>
            </p:spPr>
          </p:pic>
        </p:grpSp>
        <p:sp>
          <p:nvSpPr>
            <p:cNvPr id="2" name="Rectangle 1">
              <a:extLst>
                <a:ext uri="{FF2B5EF4-FFF2-40B4-BE49-F238E27FC236}">
                  <a16:creationId xmlns:a16="http://schemas.microsoft.com/office/drawing/2014/main" id="{BA3B114E-8A38-77E9-2579-FB274E97535A}"/>
                </a:ext>
              </a:extLst>
            </p:cNvPr>
            <p:cNvSpPr/>
            <p:nvPr/>
          </p:nvSpPr>
          <p:spPr>
            <a:xfrm>
              <a:off x="2596601" y="2635235"/>
              <a:ext cx="45719" cy="6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558DEA7-BBE0-6D49-C81F-356DED027FEB}"/>
                </a:ext>
              </a:extLst>
            </p:cNvPr>
            <p:cNvSpPr/>
            <p:nvPr/>
          </p:nvSpPr>
          <p:spPr>
            <a:xfrm>
              <a:off x="2599776" y="2912607"/>
              <a:ext cx="36000" cy="36000"/>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EA350D3F-A5F6-5605-151F-2AA4B41AE0B8}"/>
              </a:ext>
            </a:extLst>
          </p:cNvPr>
          <p:cNvGrpSpPr/>
          <p:nvPr/>
        </p:nvGrpSpPr>
        <p:grpSpPr>
          <a:xfrm rot="10800000">
            <a:off x="8683949" y="3309140"/>
            <a:ext cx="1132099" cy="618625"/>
            <a:chOff x="2444819" y="2635235"/>
            <a:chExt cx="1132099" cy="618625"/>
          </a:xfrm>
        </p:grpSpPr>
        <p:grpSp>
          <p:nvGrpSpPr>
            <p:cNvPr id="33" name="Group 32">
              <a:extLst>
                <a:ext uri="{FF2B5EF4-FFF2-40B4-BE49-F238E27FC236}">
                  <a16:creationId xmlns:a16="http://schemas.microsoft.com/office/drawing/2014/main" id="{F2405A0E-CE8A-A57A-115F-2A7D0DA5B904}"/>
                </a:ext>
              </a:extLst>
            </p:cNvPr>
            <p:cNvGrpSpPr/>
            <p:nvPr/>
          </p:nvGrpSpPr>
          <p:grpSpPr>
            <a:xfrm>
              <a:off x="2444819" y="2823227"/>
              <a:ext cx="1132099" cy="210192"/>
              <a:chOff x="1797491" y="3700124"/>
              <a:chExt cx="1764224" cy="307778"/>
            </a:xfrm>
          </p:grpSpPr>
          <p:cxnSp>
            <p:nvCxnSpPr>
              <p:cNvPr id="54" name="Straight Connector 53">
                <a:extLst>
                  <a:ext uri="{FF2B5EF4-FFF2-40B4-BE49-F238E27FC236}">
                    <a16:creationId xmlns:a16="http://schemas.microsoft.com/office/drawing/2014/main" id="{B11AB4D2-5A66-5BAA-715E-33FCF1007B83}"/>
                  </a:ext>
                </a:extLst>
              </p:cNvPr>
              <p:cNvCxnSpPr>
                <a:cxnSpLocks/>
              </p:cNvCxnSpPr>
              <p:nvPr/>
            </p:nvCxnSpPr>
            <p:spPr>
              <a:xfrm flipH="1">
                <a:off x="2105270" y="3855944"/>
                <a:ext cx="145644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55" name="Graphic 54" descr="Chevron arrows outline">
                <a:extLst>
                  <a:ext uri="{FF2B5EF4-FFF2-40B4-BE49-F238E27FC236}">
                    <a16:creationId xmlns:a16="http://schemas.microsoft.com/office/drawing/2014/main" id="{E8B1FF24-588E-3573-2371-CFCB0B5D18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7491" y="3700124"/>
                <a:ext cx="307779" cy="307778"/>
              </a:xfrm>
              <a:prstGeom prst="rect">
                <a:avLst/>
              </a:prstGeom>
            </p:spPr>
          </p:pic>
        </p:grpSp>
        <p:sp>
          <p:nvSpPr>
            <p:cNvPr id="35" name="Rectangle 34">
              <a:extLst>
                <a:ext uri="{FF2B5EF4-FFF2-40B4-BE49-F238E27FC236}">
                  <a16:creationId xmlns:a16="http://schemas.microsoft.com/office/drawing/2014/main" id="{92A29E27-C435-DEA3-0D30-1496B8CBC835}"/>
                </a:ext>
              </a:extLst>
            </p:cNvPr>
            <p:cNvSpPr/>
            <p:nvPr/>
          </p:nvSpPr>
          <p:spPr>
            <a:xfrm>
              <a:off x="2596601" y="2635235"/>
              <a:ext cx="45719" cy="6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6A8775AC-EAB2-5CF0-C8B1-0152105FDC2D}"/>
                </a:ext>
              </a:extLst>
            </p:cNvPr>
            <p:cNvSpPr/>
            <p:nvPr/>
          </p:nvSpPr>
          <p:spPr>
            <a:xfrm>
              <a:off x="2599776" y="2912607"/>
              <a:ext cx="36000" cy="36000"/>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TextBox 9">
            <a:extLst>
              <a:ext uri="{FF2B5EF4-FFF2-40B4-BE49-F238E27FC236}">
                <a16:creationId xmlns:a16="http://schemas.microsoft.com/office/drawing/2014/main" id="{C9E852E9-1387-D135-FBFE-49B77861DF54}"/>
              </a:ext>
            </a:extLst>
          </p:cNvPr>
          <p:cNvSpPr txBox="1"/>
          <p:nvPr/>
        </p:nvSpPr>
        <p:spPr>
          <a:xfrm>
            <a:off x="364599" y="1131787"/>
            <a:ext cx="10798701" cy="1015663"/>
          </a:xfrm>
          <a:prstGeom prst="rect">
            <a:avLst/>
          </a:prstGeom>
          <a:noFill/>
        </p:spPr>
        <p:txBody>
          <a:bodyPr wrap="square" rtlCol="0">
            <a:spAutoFit/>
          </a:bodyPr>
          <a:lstStyle/>
          <a:p>
            <a:pPr>
              <a:defRPr/>
            </a:pPr>
            <a:r>
              <a:rPr lang="en-GB" sz="2000" dirty="0">
                <a:solidFill>
                  <a:srgbClr val="3D4559"/>
                </a:solidFill>
                <a:latin typeface="Lato" panose="020F0502020204030203" pitchFamily="34" charset="0"/>
                <a:ea typeface="Lato" panose="020F0502020204030203" pitchFamily="34" charset="0"/>
                <a:cs typeface="Lato" panose="020F0502020204030203" pitchFamily="34" charset="0"/>
              </a:rPr>
              <a:t>A scalable platform that injects various data sources and applies modularised analytics to deliver in-depth insights within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D4559"/>
              </a:solidFill>
              <a:effectLst/>
              <a:uLnTx/>
              <a:uFillTx/>
              <a:latin typeface="Courier" pitchFamily="2" charset="0"/>
              <a:ea typeface="Lato" panose="020F0502020204030203" pitchFamily="34" charset="0"/>
              <a:cs typeface="Lato" panose="020F0502020204030203" pitchFamily="34" charset="0"/>
            </a:endParaRPr>
          </a:p>
        </p:txBody>
      </p:sp>
      <p:grpSp>
        <p:nvGrpSpPr>
          <p:cNvPr id="4" name="Group 21">
            <a:extLst>
              <a:ext uri="{FF2B5EF4-FFF2-40B4-BE49-F238E27FC236}">
                <a16:creationId xmlns:a16="http://schemas.microsoft.com/office/drawing/2014/main" id="{20D7C418-8AD9-30BF-23E6-FF215BC97A99}"/>
              </a:ext>
            </a:extLst>
          </p:cNvPr>
          <p:cNvGrpSpPr/>
          <p:nvPr/>
        </p:nvGrpSpPr>
        <p:grpSpPr>
          <a:xfrm>
            <a:off x="6090504" y="4914323"/>
            <a:ext cx="1132099" cy="1318548"/>
            <a:chOff x="6090504" y="4914323"/>
            <a:chExt cx="1132099" cy="1318548"/>
          </a:xfrm>
        </p:grpSpPr>
        <p:grpSp>
          <p:nvGrpSpPr>
            <p:cNvPr id="5" name="Group 9">
              <a:extLst>
                <a:ext uri="{FF2B5EF4-FFF2-40B4-BE49-F238E27FC236}">
                  <a16:creationId xmlns:a16="http://schemas.microsoft.com/office/drawing/2014/main" id="{1A947FBA-9831-EEBD-3D70-15A6190CB416}"/>
                </a:ext>
              </a:extLst>
            </p:cNvPr>
            <p:cNvGrpSpPr/>
            <p:nvPr/>
          </p:nvGrpSpPr>
          <p:grpSpPr>
            <a:xfrm>
              <a:off x="6090504" y="5614246"/>
              <a:ext cx="1132099" cy="618625"/>
              <a:chOff x="2444819" y="2635235"/>
              <a:chExt cx="1132099" cy="618625"/>
            </a:xfrm>
          </p:grpSpPr>
          <p:grpSp>
            <p:nvGrpSpPr>
              <p:cNvPr id="23" name="Group 11">
                <a:extLst>
                  <a:ext uri="{FF2B5EF4-FFF2-40B4-BE49-F238E27FC236}">
                    <a16:creationId xmlns:a16="http://schemas.microsoft.com/office/drawing/2014/main" id="{E4B9E26D-E2EA-EEB5-EAC4-912289B518E3}"/>
                  </a:ext>
                </a:extLst>
              </p:cNvPr>
              <p:cNvGrpSpPr/>
              <p:nvPr/>
            </p:nvGrpSpPr>
            <p:grpSpPr>
              <a:xfrm>
                <a:off x="2444819" y="2823227"/>
                <a:ext cx="1132099" cy="210192"/>
                <a:chOff x="1797491" y="3700124"/>
                <a:chExt cx="1764224" cy="307778"/>
              </a:xfrm>
            </p:grpSpPr>
            <p:cxnSp>
              <p:nvCxnSpPr>
                <p:cNvPr id="34" name="Straight Connector 17">
                  <a:extLst>
                    <a:ext uri="{FF2B5EF4-FFF2-40B4-BE49-F238E27FC236}">
                      <a16:creationId xmlns:a16="http://schemas.microsoft.com/office/drawing/2014/main" id="{8EF1338F-E701-1789-B85C-31747BA70DFD}"/>
                    </a:ext>
                  </a:extLst>
                </p:cNvPr>
                <p:cNvCxnSpPr>
                  <a:cxnSpLocks/>
                </p:cNvCxnSpPr>
                <p:nvPr/>
              </p:nvCxnSpPr>
              <p:spPr>
                <a:xfrm flipH="1">
                  <a:off x="2105270" y="3855944"/>
                  <a:ext cx="145644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38" name="Graphic 18" descr="Chevron arrows outline">
                  <a:extLst>
                    <a:ext uri="{FF2B5EF4-FFF2-40B4-BE49-F238E27FC236}">
                      <a16:creationId xmlns:a16="http://schemas.microsoft.com/office/drawing/2014/main" id="{FC1D242E-E6BE-6849-0C3C-C9E3DD92F1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97491" y="3700124"/>
                  <a:ext cx="307779" cy="307778"/>
                </a:xfrm>
                <a:prstGeom prst="rect">
                  <a:avLst/>
                </a:prstGeom>
              </p:spPr>
            </p:pic>
          </p:grpSp>
          <p:sp>
            <p:nvSpPr>
              <p:cNvPr id="25" name="Rectangle 15">
                <a:extLst>
                  <a:ext uri="{FF2B5EF4-FFF2-40B4-BE49-F238E27FC236}">
                    <a16:creationId xmlns:a16="http://schemas.microsoft.com/office/drawing/2014/main" id="{D3334A7C-1D28-94C2-60F7-3E46BED9813C}"/>
                  </a:ext>
                </a:extLst>
              </p:cNvPr>
              <p:cNvSpPr/>
              <p:nvPr/>
            </p:nvSpPr>
            <p:spPr>
              <a:xfrm>
                <a:off x="2596601" y="2635235"/>
                <a:ext cx="45719" cy="6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16">
                <a:extLst>
                  <a:ext uri="{FF2B5EF4-FFF2-40B4-BE49-F238E27FC236}">
                    <a16:creationId xmlns:a16="http://schemas.microsoft.com/office/drawing/2014/main" id="{72F20C0D-30B3-11A1-80D1-6D208005B420}"/>
                  </a:ext>
                </a:extLst>
              </p:cNvPr>
              <p:cNvSpPr/>
              <p:nvPr/>
            </p:nvSpPr>
            <p:spPr>
              <a:xfrm>
                <a:off x="2599776" y="2912607"/>
                <a:ext cx="36000" cy="36000"/>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1" name="Straight Connector 19">
              <a:extLst>
                <a:ext uri="{FF2B5EF4-FFF2-40B4-BE49-F238E27FC236}">
                  <a16:creationId xmlns:a16="http://schemas.microsoft.com/office/drawing/2014/main" id="{3CCBFB64-AC3D-DA06-105E-FE1C77772032}"/>
                </a:ext>
              </a:extLst>
            </p:cNvPr>
            <p:cNvCxnSpPr>
              <a:cxnSpLocks/>
            </p:cNvCxnSpPr>
            <p:nvPr/>
          </p:nvCxnSpPr>
          <p:spPr>
            <a:xfrm>
              <a:off x="7222603" y="4914323"/>
              <a:ext cx="0" cy="97729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nvGrpSpPr>
          <p:cNvPr id="40" name="Group 21">
            <a:extLst>
              <a:ext uri="{FF2B5EF4-FFF2-40B4-BE49-F238E27FC236}">
                <a16:creationId xmlns:a16="http://schemas.microsoft.com/office/drawing/2014/main" id="{D8D57D6C-C0E2-EFFA-6AE8-92A33ECA7525}"/>
              </a:ext>
            </a:extLst>
          </p:cNvPr>
          <p:cNvGrpSpPr/>
          <p:nvPr/>
        </p:nvGrpSpPr>
        <p:grpSpPr>
          <a:xfrm>
            <a:off x="4053287" y="4914323"/>
            <a:ext cx="3169316" cy="1783089"/>
            <a:chOff x="4053287" y="4914323"/>
            <a:chExt cx="3169316" cy="1783089"/>
          </a:xfrm>
        </p:grpSpPr>
        <p:grpSp>
          <p:nvGrpSpPr>
            <p:cNvPr id="41" name="Group 9">
              <a:extLst>
                <a:ext uri="{FF2B5EF4-FFF2-40B4-BE49-F238E27FC236}">
                  <a16:creationId xmlns:a16="http://schemas.microsoft.com/office/drawing/2014/main" id="{679F8E46-314D-C9A9-73B9-858FA0C06E8B}"/>
                </a:ext>
              </a:extLst>
            </p:cNvPr>
            <p:cNvGrpSpPr/>
            <p:nvPr/>
          </p:nvGrpSpPr>
          <p:grpSpPr>
            <a:xfrm>
              <a:off x="4053287" y="5143140"/>
              <a:ext cx="3169316" cy="1554272"/>
              <a:chOff x="407602" y="2164129"/>
              <a:chExt cx="3169316" cy="1554272"/>
            </a:xfrm>
          </p:grpSpPr>
          <p:grpSp>
            <p:nvGrpSpPr>
              <p:cNvPr id="44" name="Group 11">
                <a:extLst>
                  <a:ext uri="{FF2B5EF4-FFF2-40B4-BE49-F238E27FC236}">
                    <a16:creationId xmlns:a16="http://schemas.microsoft.com/office/drawing/2014/main" id="{6EE6323E-A6D3-FEF3-9462-DD7BC5FCFD4A}"/>
                  </a:ext>
                </a:extLst>
              </p:cNvPr>
              <p:cNvGrpSpPr/>
              <p:nvPr/>
            </p:nvGrpSpPr>
            <p:grpSpPr>
              <a:xfrm>
                <a:off x="2444819" y="2823227"/>
                <a:ext cx="1132099" cy="210192"/>
                <a:chOff x="1797491" y="3700124"/>
                <a:chExt cx="1764224" cy="307778"/>
              </a:xfrm>
            </p:grpSpPr>
            <p:cxnSp>
              <p:nvCxnSpPr>
                <p:cNvPr id="48" name="Straight Connector 17">
                  <a:extLst>
                    <a:ext uri="{FF2B5EF4-FFF2-40B4-BE49-F238E27FC236}">
                      <a16:creationId xmlns:a16="http://schemas.microsoft.com/office/drawing/2014/main" id="{DBC71C86-FBD1-DB9B-2B82-2AA0C030ADA9}"/>
                    </a:ext>
                  </a:extLst>
                </p:cNvPr>
                <p:cNvCxnSpPr>
                  <a:cxnSpLocks/>
                </p:cNvCxnSpPr>
                <p:nvPr/>
              </p:nvCxnSpPr>
              <p:spPr>
                <a:xfrm flipH="1">
                  <a:off x="2105270" y="3855944"/>
                  <a:ext cx="145644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49" name="Graphic 18" descr="Chevron arrows outline">
                  <a:extLst>
                    <a:ext uri="{FF2B5EF4-FFF2-40B4-BE49-F238E27FC236}">
                      <a16:creationId xmlns:a16="http://schemas.microsoft.com/office/drawing/2014/main" id="{CD870BA0-56FB-3B9E-72D2-3FA7EFECF5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97491" y="3700124"/>
                  <a:ext cx="307779" cy="307778"/>
                </a:xfrm>
                <a:prstGeom prst="rect">
                  <a:avLst/>
                </a:prstGeom>
              </p:spPr>
            </p:pic>
          </p:grpSp>
          <p:sp>
            <p:nvSpPr>
              <p:cNvPr id="45" name="Textfeld 4">
                <a:extLst>
                  <a:ext uri="{FF2B5EF4-FFF2-40B4-BE49-F238E27FC236}">
                    <a16:creationId xmlns:a16="http://schemas.microsoft.com/office/drawing/2014/main" id="{A8192A34-20A3-AEE5-BAAD-E44C41AF1BAD}"/>
                  </a:ext>
                </a:extLst>
              </p:cNvPr>
              <p:cNvSpPr txBox="1"/>
              <p:nvPr/>
            </p:nvSpPr>
            <p:spPr>
              <a:xfrm>
                <a:off x="407602" y="2164129"/>
                <a:ext cx="2234718" cy="1554272"/>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0" cap="none" spc="0" normalizeH="0" baseline="0" noProof="0" dirty="0">
                  <a:ln/>
                  <a:solidFill>
                    <a:srgbClr val="19213C"/>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sng"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u="sng" kern="0" dirty="0">
                  <a:ln/>
                  <a:latin typeface="Lato" panose="020F0502020204030203" pitchFamily="34" charset="0"/>
                  <a:ea typeface="Lato" panose="020F0502020204030203" pitchFamily="34" charset="0"/>
                  <a:cs typeface="Lato" panose="020F0502020204030203" pitchFamily="34" charset="0"/>
                </a:endParaRP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Topic Sentiment</a:t>
                </a: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Deep Learning Sentiment</a:t>
                </a: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Personality Traits</a:t>
                </a: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Psychographics</a:t>
                </a: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Communication Style</a:t>
                </a: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Brand Recommendation</a:t>
                </a:r>
              </a:p>
              <a:p>
                <a:pPr marL="628650" lvl="1" indent="-171450">
                  <a:buFont typeface="Courier New" panose="02070309020205020404" pitchFamily="49" charset="0"/>
                  <a:buChar char="o"/>
                  <a:defRPr/>
                </a:pPr>
                <a:r>
                  <a:rPr lang="en-US" sz="800" kern="0" dirty="0">
                    <a:ln/>
                    <a:latin typeface="Lato" panose="020F0502020204030203" pitchFamily="34" charset="0"/>
                    <a:ea typeface="Lato" panose="020F0502020204030203" pitchFamily="34" charset="0"/>
                    <a:cs typeface="Lato" panose="020F0502020204030203" pitchFamily="34" charset="0"/>
                  </a:rPr>
                  <a:t>Emotions</a:t>
                </a:r>
                <a:endParaRPr lang="en-GB" sz="800" kern="0" dirty="0">
                  <a:ln/>
                  <a:latin typeface="Lato" panose="020F0502020204030203" pitchFamily="34" charset="0"/>
                  <a:ea typeface="Lato" panose="020F0502020204030203" pitchFamily="34" charset="0"/>
                  <a:cs typeface="Lato" panose="020F0502020204030203" pitchFamily="34" charset="0"/>
                </a:endParaRPr>
              </a:p>
              <a:p>
                <a:pPr marL="628650" lvl="1" indent="-171450">
                  <a:buFont typeface="Courier New" panose="02070309020205020404" pitchFamily="49" charset="0"/>
                  <a:buChar char="o"/>
                  <a:defRPr/>
                </a:pPr>
                <a:r>
                  <a:rPr lang="en-GB" sz="800" kern="0" dirty="0">
                    <a:ln/>
                    <a:latin typeface="Lato" panose="020F0502020204030203" pitchFamily="34" charset="0"/>
                    <a:ea typeface="Lato" panose="020F0502020204030203" pitchFamily="34" charset="0"/>
                    <a:cs typeface="Lato" panose="020F0502020204030203" pitchFamily="34" charset="0"/>
                  </a:rPr>
                  <a:t>Rating Impact Analysis</a:t>
                </a:r>
              </a:p>
              <a:p>
                <a:pPr marL="628650" lvl="1" indent="-171450">
                  <a:buFont typeface="Courier New" panose="02070309020205020404" pitchFamily="49" charset="0"/>
                  <a:buChar char="o"/>
                  <a:defRPr/>
                </a:pPr>
                <a:r>
                  <a:rPr lang="en-GB" sz="800" kern="0" dirty="0">
                    <a:ln/>
                    <a:latin typeface="Lato" panose="020F0502020204030203" pitchFamily="34" charset="0"/>
                    <a:ea typeface="Lato" panose="020F0502020204030203" pitchFamily="34" charset="0"/>
                    <a:cs typeface="Lato" panose="020F0502020204030203" pitchFamily="34" charset="0"/>
                  </a:rPr>
                  <a:t>Open-End Coding</a:t>
                </a:r>
                <a:endParaRPr lang="en-US" sz="800" kern="0" dirty="0">
                  <a:ln/>
                  <a:latin typeface="Lato" panose="020F0502020204030203" pitchFamily="34" charset="0"/>
                  <a:ea typeface="Lato" panose="020F0502020204030203" pitchFamily="34" charset="0"/>
                  <a:cs typeface="Lato" panose="020F0502020204030203" pitchFamily="34" charset="0"/>
                </a:endParaRPr>
              </a:p>
            </p:txBody>
          </p:sp>
          <p:sp>
            <p:nvSpPr>
              <p:cNvPr id="46" name="Rectangle 15">
                <a:extLst>
                  <a:ext uri="{FF2B5EF4-FFF2-40B4-BE49-F238E27FC236}">
                    <a16:creationId xmlns:a16="http://schemas.microsoft.com/office/drawing/2014/main" id="{7C8B5021-EC56-DC74-135E-7EB1D795702C}"/>
                  </a:ext>
                </a:extLst>
              </p:cNvPr>
              <p:cNvSpPr/>
              <p:nvPr/>
            </p:nvSpPr>
            <p:spPr>
              <a:xfrm>
                <a:off x="2596601" y="2635235"/>
                <a:ext cx="45719" cy="61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16">
                <a:extLst>
                  <a:ext uri="{FF2B5EF4-FFF2-40B4-BE49-F238E27FC236}">
                    <a16:creationId xmlns:a16="http://schemas.microsoft.com/office/drawing/2014/main" id="{8D46012D-2724-BC4E-2442-F69C929FD456}"/>
                  </a:ext>
                </a:extLst>
              </p:cNvPr>
              <p:cNvSpPr/>
              <p:nvPr/>
            </p:nvSpPr>
            <p:spPr>
              <a:xfrm>
                <a:off x="2599776" y="2912607"/>
                <a:ext cx="36000" cy="36000"/>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Connector 19">
              <a:extLst>
                <a:ext uri="{FF2B5EF4-FFF2-40B4-BE49-F238E27FC236}">
                  <a16:creationId xmlns:a16="http://schemas.microsoft.com/office/drawing/2014/main" id="{9638A3DD-2B27-25BB-E3C0-34B39E81CEAE}"/>
                </a:ext>
              </a:extLst>
            </p:cNvPr>
            <p:cNvCxnSpPr>
              <a:cxnSpLocks/>
            </p:cNvCxnSpPr>
            <p:nvPr/>
          </p:nvCxnSpPr>
          <p:spPr>
            <a:xfrm>
              <a:off x="7222603" y="4914323"/>
              <a:ext cx="0" cy="97729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50" name="Rechteck 62">
            <a:extLst>
              <a:ext uri="{FF2B5EF4-FFF2-40B4-BE49-F238E27FC236}">
                <a16:creationId xmlns:a16="http://schemas.microsoft.com/office/drawing/2014/main" id="{C7EA5D94-6EE9-B288-CE19-17C29CA176F7}"/>
              </a:ext>
            </a:extLst>
          </p:cNvPr>
          <p:cNvSpPr/>
          <p:nvPr/>
        </p:nvSpPr>
        <p:spPr>
          <a:xfrm>
            <a:off x="4029557" y="5157637"/>
            <a:ext cx="22821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63250"/>
                </a:solidFill>
                <a:effectLst/>
                <a:uLnTx/>
                <a:uFillTx/>
                <a:latin typeface="Lato" panose="020F0502020204030203" pitchFamily="34" charset="0"/>
                <a:ea typeface="Lato" panose="020F0502020204030203" pitchFamily="34" charset="0"/>
                <a:cs typeface="Lato" panose="020F0502020204030203" pitchFamily="34" charset="0"/>
              </a:rPr>
              <a:t>MODULES</a:t>
            </a:r>
          </a:p>
        </p:txBody>
      </p:sp>
    </p:spTree>
    <p:extLst>
      <p:ext uri="{BB962C8B-B14F-4D97-AF65-F5344CB8AC3E}">
        <p14:creationId xmlns:p14="http://schemas.microsoft.com/office/powerpoint/2010/main" val="236661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9F17C3C2-C113-F5B7-FDE1-AB34D76D9A2C}"/>
              </a:ext>
            </a:extLst>
          </p:cNvPr>
          <p:cNvSpPr txBox="1"/>
          <p:nvPr/>
        </p:nvSpPr>
        <p:spPr>
          <a:xfrm>
            <a:off x="364599" y="811247"/>
            <a:ext cx="68580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spc="300" dirty="0">
                <a:solidFill>
                  <a:srgbClr val="E63250"/>
                </a:solidFill>
                <a:latin typeface="Titillium Web Black" pitchFamily="2" charset="77"/>
                <a:ea typeface="Lato" panose="020F0502020204030203" pitchFamily="34" charset="0"/>
                <a:cs typeface="Lato" panose="020F0502020204030203" pitchFamily="34" charset="0"/>
              </a:rPr>
              <a:t>SYMANTO INSIGHTS PLATFORM</a:t>
            </a:r>
          </a:p>
        </p:txBody>
      </p:sp>
      <p:grpSp>
        <p:nvGrpSpPr>
          <p:cNvPr id="26" name="Group 25">
            <a:extLst>
              <a:ext uri="{FF2B5EF4-FFF2-40B4-BE49-F238E27FC236}">
                <a16:creationId xmlns:a16="http://schemas.microsoft.com/office/drawing/2014/main" id="{BEA42D7B-2992-397B-6B2E-346A3E43EFC7}"/>
              </a:ext>
            </a:extLst>
          </p:cNvPr>
          <p:cNvGrpSpPr/>
          <p:nvPr/>
        </p:nvGrpSpPr>
        <p:grpSpPr>
          <a:xfrm>
            <a:off x="3508051" y="2192893"/>
            <a:ext cx="5175898" cy="2721430"/>
            <a:chOff x="3554445" y="2558143"/>
            <a:chExt cx="5175898" cy="2721430"/>
          </a:xfrm>
        </p:grpSpPr>
        <p:sp>
          <p:nvSpPr>
            <p:cNvPr id="9" name="Rectangle 8">
              <a:extLst>
                <a:ext uri="{FF2B5EF4-FFF2-40B4-BE49-F238E27FC236}">
                  <a16:creationId xmlns:a16="http://schemas.microsoft.com/office/drawing/2014/main" id="{98413424-A40D-B77B-97C7-1ABB4ADE5392}"/>
                </a:ext>
              </a:extLst>
            </p:cNvPr>
            <p:cNvSpPr/>
            <p:nvPr/>
          </p:nvSpPr>
          <p:spPr>
            <a:xfrm>
              <a:off x="3788228" y="2687833"/>
              <a:ext cx="4942115" cy="2591740"/>
            </a:xfrm>
            <a:prstGeom prst="rect">
              <a:avLst/>
            </a:prstGeom>
            <a:solidFill>
              <a:schemeClr val="accent2"/>
            </a:solidFill>
            <a:ln>
              <a:noFill/>
              <a:extLst>
                <a:ext uri="{C807C97D-BFC1-408E-A445-0C87EB9F89A2}">
                  <ask:lineSketchStyleProps xmlns:ask="http://schemas.microsoft.com/office/drawing/2018/sketchyshapes" sd="1219033472">
                    <a:custGeom>
                      <a:avLst/>
                      <a:gdLst>
                        <a:gd name="connsiteX0" fmla="*/ 0 w 5188935"/>
                        <a:gd name="connsiteY0" fmla="*/ 0 h 4306185"/>
                        <a:gd name="connsiteX1" fmla="*/ 492949 w 5188935"/>
                        <a:gd name="connsiteY1" fmla="*/ 0 h 4306185"/>
                        <a:gd name="connsiteX2" fmla="*/ 1193455 w 5188935"/>
                        <a:gd name="connsiteY2" fmla="*/ 0 h 4306185"/>
                        <a:gd name="connsiteX3" fmla="*/ 1790183 w 5188935"/>
                        <a:gd name="connsiteY3" fmla="*/ 0 h 4306185"/>
                        <a:gd name="connsiteX4" fmla="*/ 2438799 w 5188935"/>
                        <a:gd name="connsiteY4" fmla="*/ 0 h 4306185"/>
                        <a:gd name="connsiteX5" fmla="*/ 3191195 w 5188935"/>
                        <a:gd name="connsiteY5" fmla="*/ 0 h 4306185"/>
                        <a:gd name="connsiteX6" fmla="*/ 3736033 w 5188935"/>
                        <a:gd name="connsiteY6" fmla="*/ 0 h 4306185"/>
                        <a:gd name="connsiteX7" fmla="*/ 4436539 w 5188935"/>
                        <a:gd name="connsiteY7" fmla="*/ 0 h 4306185"/>
                        <a:gd name="connsiteX8" fmla="*/ 5188935 w 5188935"/>
                        <a:gd name="connsiteY8" fmla="*/ 0 h 4306185"/>
                        <a:gd name="connsiteX9" fmla="*/ 5188935 w 5188935"/>
                        <a:gd name="connsiteY9" fmla="*/ 615169 h 4306185"/>
                        <a:gd name="connsiteX10" fmla="*/ 5188935 w 5188935"/>
                        <a:gd name="connsiteY10" fmla="*/ 1230339 h 4306185"/>
                        <a:gd name="connsiteX11" fmla="*/ 5188935 w 5188935"/>
                        <a:gd name="connsiteY11" fmla="*/ 1759384 h 4306185"/>
                        <a:gd name="connsiteX12" fmla="*/ 5188935 w 5188935"/>
                        <a:gd name="connsiteY12" fmla="*/ 2460677 h 4306185"/>
                        <a:gd name="connsiteX13" fmla="*/ 5188935 w 5188935"/>
                        <a:gd name="connsiteY13" fmla="*/ 3075846 h 4306185"/>
                        <a:gd name="connsiteX14" fmla="*/ 5188935 w 5188935"/>
                        <a:gd name="connsiteY14" fmla="*/ 3777139 h 4306185"/>
                        <a:gd name="connsiteX15" fmla="*/ 5188935 w 5188935"/>
                        <a:gd name="connsiteY15" fmla="*/ 4306185 h 4306185"/>
                        <a:gd name="connsiteX16" fmla="*/ 4592207 w 5188935"/>
                        <a:gd name="connsiteY16" fmla="*/ 4306185 h 4306185"/>
                        <a:gd name="connsiteX17" fmla="*/ 3995480 w 5188935"/>
                        <a:gd name="connsiteY17" fmla="*/ 4306185 h 4306185"/>
                        <a:gd name="connsiteX18" fmla="*/ 3294974 w 5188935"/>
                        <a:gd name="connsiteY18" fmla="*/ 4306185 h 4306185"/>
                        <a:gd name="connsiteX19" fmla="*/ 2646357 w 5188935"/>
                        <a:gd name="connsiteY19" fmla="*/ 4306185 h 4306185"/>
                        <a:gd name="connsiteX20" fmla="*/ 1893961 w 5188935"/>
                        <a:gd name="connsiteY20" fmla="*/ 4306185 h 4306185"/>
                        <a:gd name="connsiteX21" fmla="*/ 1141566 w 5188935"/>
                        <a:gd name="connsiteY21" fmla="*/ 4306185 h 4306185"/>
                        <a:gd name="connsiteX22" fmla="*/ 0 w 5188935"/>
                        <a:gd name="connsiteY22" fmla="*/ 4306185 h 4306185"/>
                        <a:gd name="connsiteX23" fmla="*/ 0 w 5188935"/>
                        <a:gd name="connsiteY23" fmla="*/ 3647954 h 4306185"/>
                        <a:gd name="connsiteX24" fmla="*/ 0 w 5188935"/>
                        <a:gd name="connsiteY24" fmla="*/ 2989723 h 4306185"/>
                        <a:gd name="connsiteX25" fmla="*/ 0 w 5188935"/>
                        <a:gd name="connsiteY25" fmla="*/ 2374553 h 4306185"/>
                        <a:gd name="connsiteX26" fmla="*/ 0 w 5188935"/>
                        <a:gd name="connsiteY26" fmla="*/ 1759384 h 4306185"/>
                        <a:gd name="connsiteX27" fmla="*/ 0 w 5188935"/>
                        <a:gd name="connsiteY27" fmla="*/ 1144215 h 4306185"/>
                        <a:gd name="connsiteX28" fmla="*/ 0 w 5188935"/>
                        <a:gd name="connsiteY28" fmla="*/ 658231 h 4306185"/>
                        <a:gd name="connsiteX29" fmla="*/ 0 w 5188935"/>
                        <a:gd name="connsiteY29" fmla="*/ 0 h 430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8935" h="4306185" fill="none" extrusionOk="0">
                          <a:moveTo>
                            <a:pt x="0" y="0"/>
                          </a:moveTo>
                          <a:cubicBezTo>
                            <a:pt x="149310" y="7614"/>
                            <a:pt x="386011" y="10688"/>
                            <a:pt x="492949" y="0"/>
                          </a:cubicBezTo>
                          <a:cubicBezTo>
                            <a:pt x="599887" y="-10688"/>
                            <a:pt x="987925" y="32790"/>
                            <a:pt x="1193455" y="0"/>
                          </a:cubicBezTo>
                          <a:cubicBezTo>
                            <a:pt x="1398985" y="-32790"/>
                            <a:pt x="1496195" y="23806"/>
                            <a:pt x="1790183" y="0"/>
                          </a:cubicBezTo>
                          <a:cubicBezTo>
                            <a:pt x="2084171" y="-23806"/>
                            <a:pt x="2199829" y="-19784"/>
                            <a:pt x="2438799" y="0"/>
                          </a:cubicBezTo>
                          <a:cubicBezTo>
                            <a:pt x="2677769" y="19784"/>
                            <a:pt x="3020569" y="13769"/>
                            <a:pt x="3191195" y="0"/>
                          </a:cubicBezTo>
                          <a:cubicBezTo>
                            <a:pt x="3361821" y="-13769"/>
                            <a:pt x="3600810" y="5770"/>
                            <a:pt x="3736033" y="0"/>
                          </a:cubicBezTo>
                          <a:cubicBezTo>
                            <a:pt x="3871256" y="-5770"/>
                            <a:pt x="4158032" y="10019"/>
                            <a:pt x="4436539" y="0"/>
                          </a:cubicBezTo>
                          <a:cubicBezTo>
                            <a:pt x="4715046" y="-10019"/>
                            <a:pt x="5019062" y="31902"/>
                            <a:pt x="5188935" y="0"/>
                          </a:cubicBezTo>
                          <a:cubicBezTo>
                            <a:pt x="5170263" y="154687"/>
                            <a:pt x="5215140" y="433998"/>
                            <a:pt x="5188935" y="615169"/>
                          </a:cubicBezTo>
                          <a:cubicBezTo>
                            <a:pt x="5162730" y="796340"/>
                            <a:pt x="5197659" y="1092670"/>
                            <a:pt x="5188935" y="1230339"/>
                          </a:cubicBezTo>
                          <a:cubicBezTo>
                            <a:pt x="5180212" y="1368008"/>
                            <a:pt x="5172631" y="1548651"/>
                            <a:pt x="5188935" y="1759384"/>
                          </a:cubicBezTo>
                          <a:cubicBezTo>
                            <a:pt x="5205239" y="1970117"/>
                            <a:pt x="5184838" y="2268103"/>
                            <a:pt x="5188935" y="2460677"/>
                          </a:cubicBezTo>
                          <a:cubicBezTo>
                            <a:pt x="5193032" y="2653251"/>
                            <a:pt x="5209286" y="2775183"/>
                            <a:pt x="5188935" y="3075846"/>
                          </a:cubicBezTo>
                          <a:cubicBezTo>
                            <a:pt x="5168584" y="3376509"/>
                            <a:pt x="5173303" y="3558088"/>
                            <a:pt x="5188935" y="3777139"/>
                          </a:cubicBezTo>
                          <a:cubicBezTo>
                            <a:pt x="5204567" y="3996190"/>
                            <a:pt x="5171383" y="4047829"/>
                            <a:pt x="5188935" y="4306185"/>
                          </a:cubicBezTo>
                          <a:cubicBezTo>
                            <a:pt x="5034830" y="4315764"/>
                            <a:pt x="4721571" y="4323725"/>
                            <a:pt x="4592207" y="4306185"/>
                          </a:cubicBezTo>
                          <a:cubicBezTo>
                            <a:pt x="4462843" y="4288645"/>
                            <a:pt x="4254298" y="4321981"/>
                            <a:pt x="3995480" y="4306185"/>
                          </a:cubicBezTo>
                          <a:cubicBezTo>
                            <a:pt x="3736662" y="4290389"/>
                            <a:pt x="3568167" y="4311387"/>
                            <a:pt x="3294974" y="4306185"/>
                          </a:cubicBezTo>
                          <a:cubicBezTo>
                            <a:pt x="3021781" y="4300983"/>
                            <a:pt x="2870866" y="4289446"/>
                            <a:pt x="2646357" y="4306185"/>
                          </a:cubicBezTo>
                          <a:cubicBezTo>
                            <a:pt x="2421848" y="4322924"/>
                            <a:pt x="2132169" y="4340682"/>
                            <a:pt x="1893961" y="4306185"/>
                          </a:cubicBezTo>
                          <a:cubicBezTo>
                            <a:pt x="1655753" y="4271688"/>
                            <a:pt x="1319003" y="4337061"/>
                            <a:pt x="1141566" y="4306185"/>
                          </a:cubicBezTo>
                          <a:cubicBezTo>
                            <a:pt x="964130" y="4275309"/>
                            <a:pt x="557426" y="4348418"/>
                            <a:pt x="0" y="4306185"/>
                          </a:cubicBezTo>
                          <a:cubicBezTo>
                            <a:pt x="20290" y="4068832"/>
                            <a:pt x="1153" y="3863401"/>
                            <a:pt x="0" y="3647954"/>
                          </a:cubicBezTo>
                          <a:cubicBezTo>
                            <a:pt x="-1153" y="3432507"/>
                            <a:pt x="13385" y="3128527"/>
                            <a:pt x="0" y="2989723"/>
                          </a:cubicBezTo>
                          <a:cubicBezTo>
                            <a:pt x="-13385" y="2850919"/>
                            <a:pt x="30315" y="2641221"/>
                            <a:pt x="0" y="2374553"/>
                          </a:cubicBezTo>
                          <a:cubicBezTo>
                            <a:pt x="-30315" y="2107885"/>
                            <a:pt x="10108" y="1928721"/>
                            <a:pt x="0" y="1759384"/>
                          </a:cubicBezTo>
                          <a:cubicBezTo>
                            <a:pt x="-10108" y="1590047"/>
                            <a:pt x="-7846" y="1334270"/>
                            <a:pt x="0" y="1144215"/>
                          </a:cubicBezTo>
                          <a:cubicBezTo>
                            <a:pt x="7846" y="954160"/>
                            <a:pt x="-13599" y="883291"/>
                            <a:pt x="0" y="658231"/>
                          </a:cubicBezTo>
                          <a:cubicBezTo>
                            <a:pt x="13599" y="433171"/>
                            <a:pt x="-2089" y="179852"/>
                            <a:pt x="0" y="0"/>
                          </a:cubicBezTo>
                          <a:close/>
                        </a:path>
                        <a:path w="5188935" h="4306185" stroke="0" extrusionOk="0">
                          <a:moveTo>
                            <a:pt x="0" y="0"/>
                          </a:moveTo>
                          <a:cubicBezTo>
                            <a:pt x="281792" y="28021"/>
                            <a:pt x="309000" y="6566"/>
                            <a:pt x="596728" y="0"/>
                          </a:cubicBezTo>
                          <a:cubicBezTo>
                            <a:pt x="884456" y="-6566"/>
                            <a:pt x="875147" y="13352"/>
                            <a:pt x="1089676" y="0"/>
                          </a:cubicBezTo>
                          <a:cubicBezTo>
                            <a:pt x="1304205" y="-13352"/>
                            <a:pt x="1575310" y="36810"/>
                            <a:pt x="1842072" y="0"/>
                          </a:cubicBezTo>
                          <a:cubicBezTo>
                            <a:pt x="2108834" y="-36810"/>
                            <a:pt x="2269274" y="-21437"/>
                            <a:pt x="2438799" y="0"/>
                          </a:cubicBezTo>
                          <a:cubicBezTo>
                            <a:pt x="2608324" y="21437"/>
                            <a:pt x="2809006" y="-1237"/>
                            <a:pt x="3035527" y="0"/>
                          </a:cubicBezTo>
                          <a:cubicBezTo>
                            <a:pt x="3262048" y="1237"/>
                            <a:pt x="3619506" y="19975"/>
                            <a:pt x="3787923" y="0"/>
                          </a:cubicBezTo>
                          <a:cubicBezTo>
                            <a:pt x="3956340" y="-19975"/>
                            <a:pt x="4218470" y="5263"/>
                            <a:pt x="4332761" y="0"/>
                          </a:cubicBezTo>
                          <a:cubicBezTo>
                            <a:pt x="4447052" y="-5263"/>
                            <a:pt x="4761355" y="-8147"/>
                            <a:pt x="5188935" y="0"/>
                          </a:cubicBezTo>
                          <a:cubicBezTo>
                            <a:pt x="5223769" y="334401"/>
                            <a:pt x="5187270" y="500450"/>
                            <a:pt x="5188935" y="701293"/>
                          </a:cubicBezTo>
                          <a:cubicBezTo>
                            <a:pt x="5190600" y="902136"/>
                            <a:pt x="5207201" y="1080485"/>
                            <a:pt x="5188935" y="1230339"/>
                          </a:cubicBezTo>
                          <a:cubicBezTo>
                            <a:pt x="5170669" y="1380193"/>
                            <a:pt x="5210733" y="1553804"/>
                            <a:pt x="5188935" y="1845508"/>
                          </a:cubicBezTo>
                          <a:cubicBezTo>
                            <a:pt x="5167137" y="2137212"/>
                            <a:pt x="5185184" y="2195030"/>
                            <a:pt x="5188935" y="2503739"/>
                          </a:cubicBezTo>
                          <a:cubicBezTo>
                            <a:pt x="5192686" y="2812448"/>
                            <a:pt x="5203990" y="2857828"/>
                            <a:pt x="5188935" y="2989723"/>
                          </a:cubicBezTo>
                          <a:cubicBezTo>
                            <a:pt x="5173880" y="3121618"/>
                            <a:pt x="5196788" y="3334748"/>
                            <a:pt x="5188935" y="3604892"/>
                          </a:cubicBezTo>
                          <a:cubicBezTo>
                            <a:pt x="5181082" y="3875036"/>
                            <a:pt x="5157672" y="4118240"/>
                            <a:pt x="5188935" y="4306185"/>
                          </a:cubicBezTo>
                          <a:cubicBezTo>
                            <a:pt x="4915490" y="4275934"/>
                            <a:pt x="4783810" y="4293760"/>
                            <a:pt x="4540318" y="4306185"/>
                          </a:cubicBezTo>
                          <a:cubicBezTo>
                            <a:pt x="4296826" y="4318610"/>
                            <a:pt x="3975772" y="4322301"/>
                            <a:pt x="3787923" y="4306185"/>
                          </a:cubicBezTo>
                          <a:cubicBezTo>
                            <a:pt x="3600074" y="4290069"/>
                            <a:pt x="3440729" y="4310319"/>
                            <a:pt x="3139306" y="4306185"/>
                          </a:cubicBezTo>
                          <a:cubicBezTo>
                            <a:pt x="2837883" y="4302051"/>
                            <a:pt x="2778865" y="4292990"/>
                            <a:pt x="2646357" y="4306185"/>
                          </a:cubicBezTo>
                          <a:cubicBezTo>
                            <a:pt x="2513849" y="4319380"/>
                            <a:pt x="2250420" y="4282598"/>
                            <a:pt x="2101519" y="4306185"/>
                          </a:cubicBezTo>
                          <a:cubicBezTo>
                            <a:pt x="1952618" y="4329772"/>
                            <a:pt x="1599895" y="4309644"/>
                            <a:pt x="1349123" y="4306185"/>
                          </a:cubicBezTo>
                          <a:cubicBezTo>
                            <a:pt x="1098351" y="4302726"/>
                            <a:pt x="895123" y="4291474"/>
                            <a:pt x="700506" y="4306185"/>
                          </a:cubicBezTo>
                          <a:cubicBezTo>
                            <a:pt x="505889" y="4320896"/>
                            <a:pt x="187986" y="4290203"/>
                            <a:pt x="0" y="4306185"/>
                          </a:cubicBezTo>
                          <a:cubicBezTo>
                            <a:pt x="-20638" y="4018372"/>
                            <a:pt x="-27036" y="3822235"/>
                            <a:pt x="0" y="3691016"/>
                          </a:cubicBezTo>
                          <a:cubicBezTo>
                            <a:pt x="27036" y="3559797"/>
                            <a:pt x="-7477" y="3369752"/>
                            <a:pt x="0" y="3205032"/>
                          </a:cubicBezTo>
                          <a:cubicBezTo>
                            <a:pt x="7477" y="3040312"/>
                            <a:pt x="11100" y="2826458"/>
                            <a:pt x="0" y="2719048"/>
                          </a:cubicBezTo>
                          <a:cubicBezTo>
                            <a:pt x="-11100" y="2611638"/>
                            <a:pt x="-18666" y="2388197"/>
                            <a:pt x="0" y="2060817"/>
                          </a:cubicBezTo>
                          <a:cubicBezTo>
                            <a:pt x="18666" y="1733437"/>
                            <a:pt x="-24054" y="1708831"/>
                            <a:pt x="0" y="1531772"/>
                          </a:cubicBezTo>
                          <a:cubicBezTo>
                            <a:pt x="24054" y="1354713"/>
                            <a:pt x="-9902" y="1016346"/>
                            <a:pt x="0" y="830479"/>
                          </a:cubicBezTo>
                          <a:cubicBezTo>
                            <a:pt x="9902" y="644612"/>
                            <a:pt x="-23099" y="343185"/>
                            <a:pt x="0" y="0"/>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B9C4FE87-3CB3-64C8-0B35-96D187F572C6}"/>
                </a:ext>
              </a:extLst>
            </p:cNvPr>
            <p:cNvGrpSpPr/>
            <p:nvPr/>
          </p:nvGrpSpPr>
          <p:grpSpPr>
            <a:xfrm>
              <a:off x="3554445" y="2558143"/>
              <a:ext cx="5083108" cy="2591741"/>
              <a:chOff x="1219721" y="2917763"/>
              <a:chExt cx="6033848" cy="2901951"/>
            </a:xfrm>
          </p:grpSpPr>
          <p:pic>
            <p:nvPicPr>
              <p:cNvPr id="6" name="Picture 5" descr="Graphical user interface, application&#10;&#10;Description automatically generated">
                <a:extLst>
                  <a:ext uri="{FF2B5EF4-FFF2-40B4-BE49-F238E27FC236}">
                    <a16:creationId xmlns:a16="http://schemas.microsoft.com/office/drawing/2014/main" id="{4152FED8-57AD-0C7B-C046-844993ED3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721" y="2917763"/>
                <a:ext cx="699248" cy="2901950"/>
              </a:xfrm>
              <a:prstGeom prst="rect">
                <a:avLst/>
              </a:prstGeom>
            </p:spPr>
          </p:pic>
          <p:pic>
            <p:nvPicPr>
              <p:cNvPr id="11" name="Picture 10" descr="Chart, radar chart&#10;&#10;Description automatically generated">
                <a:extLst>
                  <a:ext uri="{FF2B5EF4-FFF2-40B4-BE49-F238E27FC236}">
                    <a16:creationId xmlns:a16="http://schemas.microsoft.com/office/drawing/2014/main" id="{CF5F20AF-9278-1F72-E071-5AC007148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778" y="2917764"/>
                <a:ext cx="1054791" cy="2901950"/>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9DF9C1E8-BAA7-F8C1-3928-8B15DA930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828" y="2917763"/>
                <a:ext cx="4298950" cy="2901950"/>
              </a:xfrm>
              <a:prstGeom prst="rect">
                <a:avLst/>
              </a:prstGeom>
            </p:spPr>
          </p:pic>
        </p:grpSp>
      </p:grpSp>
      <p:grpSp>
        <p:nvGrpSpPr>
          <p:cNvPr id="23" name="Group 22">
            <a:extLst>
              <a:ext uri="{FF2B5EF4-FFF2-40B4-BE49-F238E27FC236}">
                <a16:creationId xmlns:a16="http://schemas.microsoft.com/office/drawing/2014/main" id="{3902B8C9-A49A-A405-44E5-9FC16B5483E7}"/>
              </a:ext>
            </a:extLst>
          </p:cNvPr>
          <p:cNvGrpSpPr/>
          <p:nvPr/>
        </p:nvGrpSpPr>
        <p:grpSpPr>
          <a:xfrm rot="10800000">
            <a:off x="8683949" y="2345475"/>
            <a:ext cx="943021" cy="210192"/>
            <a:chOff x="2084874" y="3700124"/>
            <a:chExt cx="1469571" cy="307778"/>
          </a:xfrm>
        </p:grpSpPr>
        <p:cxnSp>
          <p:nvCxnSpPr>
            <p:cNvPr id="24" name="Straight Connector 23">
              <a:extLst>
                <a:ext uri="{FF2B5EF4-FFF2-40B4-BE49-F238E27FC236}">
                  <a16:creationId xmlns:a16="http://schemas.microsoft.com/office/drawing/2014/main" id="{9C195D27-A785-F9BD-0219-AEB368191D6E}"/>
                </a:ext>
              </a:extLst>
            </p:cNvPr>
            <p:cNvCxnSpPr>
              <a:cxnSpLocks/>
            </p:cNvCxnSpPr>
            <p:nvPr/>
          </p:nvCxnSpPr>
          <p:spPr>
            <a:xfrm flipH="1">
              <a:off x="2318657" y="3854013"/>
              <a:ext cx="1235788"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25" name="Graphic 24" descr="Chevron arrows outline">
              <a:extLst>
                <a:ext uri="{FF2B5EF4-FFF2-40B4-BE49-F238E27FC236}">
                  <a16:creationId xmlns:a16="http://schemas.microsoft.com/office/drawing/2014/main" id="{CF4EEE7D-75EF-3739-D0B7-68CD7EF442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84874" y="3700124"/>
              <a:ext cx="307778" cy="307778"/>
            </a:xfrm>
            <a:prstGeom prst="rect">
              <a:avLst/>
            </a:prstGeom>
          </p:spPr>
        </p:pic>
      </p:grpSp>
      <p:grpSp>
        <p:nvGrpSpPr>
          <p:cNvPr id="27" name="Group 26">
            <a:extLst>
              <a:ext uri="{FF2B5EF4-FFF2-40B4-BE49-F238E27FC236}">
                <a16:creationId xmlns:a16="http://schemas.microsoft.com/office/drawing/2014/main" id="{22672CA6-452F-5B34-4590-A4CC0BC48DB6}"/>
              </a:ext>
            </a:extLst>
          </p:cNvPr>
          <p:cNvGrpSpPr/>
          <p:nvPr/>
        </p:nvGrpSpPr>
        <p:grpSpPr>
          <a:xfrm>
            <a:off x="2629232" y="2823227"/>
            <a:ext cx="943021" cy="210192"/>
            <a:chOff x="2084874" y="3700124"/>
            <a:chExt cx="1469571" cy="307778"/>
          </a:xfrm>
        </p:grpSpPr>
        <p:cxnSp>
          <p:nvCxnSpPr>
            <p:cNvPr id="28" name="Straight Connector 27">
              <a:extLst>
                <a:ext uri="{FF2B5EF4-FFF2-40B4-BE49-F238E27FC236}">
                  <a16:creationId xmlns:a16="http://schemas.microsoft.com/office/drawing/2014/main" id="{1269F625-C238-D8FF-2B68-60F8C3F4F809}"/>
                </a:ext>
              </a:extLst>
            </p:cNvPr>
            <p:cNvCxnSpPr>
              <a:cxnSpLocks/>
            </p:cNvCxnSpPr>
            <p:nvPr/>
          </p:nvCxnSpPr>
          <p:spPr>
            <a:xfrm flipH="1">
              <a:off x="2318657" y="3854013"/>
              <a:ext cx="1235788"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29" name="Graphic 28" descr="Chevron arrows outline">
              <a:extLst>
                <a:ext uri="{FF2B5EF4-FFF2-40B4-BE49-F238E27FC236}">
                  <a16:creationId xmlns:a16="http://schemas.microsoft.com/office/drawing/2014/main" id="{D6C26F5E-1312-1575-C0CF-E22F2D3F3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84874" y="3700124"/>
              <a:ext cx="307778" cy="307778"/>
            </a:xfrm>
            <a:prstGeom prst="rect">
              <a:avLst/>
            </a:prstGeom>
          </p:spPr>
        </p:pic>
      </p:grpSp>
      <p:sp>
        <p:nvSpPr>
          <p:cNvPr id="36" name="Rechteck 55">
            <a:extLst>
              <a:ext uri="{FF2B5EF4-FFF2-40B4-BE49-F238E27FC236}">
                <a16:creationId xmlns:a16="http://schemas.microsoft.com/office/drawing/2014/main" id="{435AD877-DDBA-3FFE-AEFE-21A706029385}"/>
              </a:ext>
            </a:extLst>
          </p:cNvPr>
          <p:cNvSpPr/>
          <p:nvPr/>
        </p:nvSpPr>
        <p:spPr>
          <a:xfrm>
            <a:off x="480354" y="2743657"/>
            <a:ext cx="22821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DATA SOURCES</a:t>
            </a:r>
          </a:p>
        </p:txBody>
      </p:sp>
      <p:sp>
        <p:nvSpPr>
          <p:cNvPr id="37" name="Rechteck 60">
            <a:extLst>
              <a:ext uri="{FF2B5EF4-FFF2-40B4-BE49-F238E27FC236}">
                <a16:creationId xmlns:a16="http://schemas.microsoft.com/office/drawing/2014/main" id="{D8CF5B4C-7A28-B706-8E34-9AE5619BADB6}"/>
              </a:ext>
            </a:extLst>
          </p:cNvPr>
          <p:cNvSpPr/>
          <p:nvPr/>
        </p:nvSpPr>
        <p:spPr>
          <a:xfrm>
            <a:off x="9080450" y="2265904"/>
            <a:ext cx="250424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A0A91"/>
                </a:solidFill>
                <a:effectLst/>
                <a:uLnTx/>
                <a:uFillTx/>
                <a:latin typeface="Lato" panose="020F0502020204030203" pitchFamily="34" charset="0"/>
                <a:ea typeface="Lato" panose="020F0502020204030203" pitchFamily="34" charset="0"/>
                <a:cs typeface="Lato" panose="020F0502020204030203" pitchFamily="34" charset="0"/>
              </a:rPr>
              <a:t>INSIGHTS</a:t>
            </a:r>
          </a:p>
        </p:txBody>
      </p:sp>
      <p:sp>
        <p:nvSpPr>
          <p:cNvPr id="38" name="Rechteck 62">
            <a:extLst>
              <a:ext uri="{FF2B5EF4-FFF2-40B4-BE49-F238E27FC236}">
                <a16:creationId xmlns:a16="http://schemas.microsoft.com/office/drawing/2014/main" id="{E3CC819B-DCDF-71C7-5877-0026C9503243}"/>
              </a:ext>
            </a:extLst>
          </p:cNvPr>
          <p:cNvSpPr/>
          <p:nvPr/>
        </p:nvSpPr>
        <p:spPr>
          <a:xfrm>
            <a:off x="4954911" y="5441667"/>
            <a:ext cx="22821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63250"/>
                </a:solidFill>
                <a:effectLst/>
                <a:uLnTx/>
                <a:uFillTx/>
                <a:latin typeface="Lato" panose="020F0502020204030203" pitchFamily="34" charset="0"/>
                <a:ea typeface="Lato" panose="020F0502020204030203" pitchFamily="34" charset="0"/>
                <a:cs typeface="Lato" panose="020F0502020204030203" pitchFamily="34" charset="0"/>
              </a:rPr>
              <a:t>MODULES</a:t>
            </a:r>
          </a:p>
        </p:txBody>
      </p:sp>
      <p:grpSp>
        <p:nvGrpSpPr>
          <p:cNvPr id="39" name="Group 38">
            <a:extLst>
              <a:ext uri="{FF2B5EF4-FFF2-40B4-BE49-F238E27FC236}">
                <a16:creationId xmlns:a16="http://schemas.microsoft.com/office/drawing/2014/main" id="{5A4C4E84-18BE-EF75-57F7-D416D267FC4E}"/>
              </a:ext>
            </a:extLst>
          </p:cNvPr>
          <p:cNvGrpSpPr/>
          <p:nvPr/>
        </p:nvGrpSpPr>
        <p:grpSpPr>
          <a:xfrm>
            <a:off x="574641" y="3153793"/>
            <a:ext cx="2093602" cy="1888107"/>
            <a:chOff x="251196" y="3075092"/>
            <a:chExt cx="3340510" cy="3118286"/>
          </a:xfrm>
        </p:grpSpPr>
        <p:sp>
          <p:nvSpPr>
            <p:cNvPr id="40" name="Ellipse 53">
              <a:extLst>
                <a:ext uri="{FF2B5EF4-FFF2-40B4-BE49-F238E27FC236}">
                  <a16:creationId xmlns:a16="http://schemas.microsoft.com/office/drawing/2014/main" id="{DAE35B75-34B1-C170-111F-CF08045EA465}"/>
                </a:ext>
              </a:extLst>
            </p:cNvPr>
            <p:cNvSpPr/>
            <p:nvPr/>
          </p:nvSpPr>
          <p:spPr>
            <a:xfrm>
              <a:off x="364599" y="3075092"/>
              <a:ext cx="3118286" cy="3118286"/>
            </a:xfrm>
            <a:prstGeom prst="ellipse">
              <a:avLst/>
            </a:prstGeom>
            <a:solidFill>
              <a:srgbClr val="F08496"/>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1" name="Ellipse 2">
              <a:extLst>
                <a:ext uri="{FF2B5EF4-FFF2-40B4-BE49-F238E27FC236}">
                  <a16:creationId xmlns:a16="http://schemas.microsoft.com/office/drawing/2014/main" id="{4118E097-9B75-EDE3-375C-F87E52D97C0A}"/>
                </a:ext>
              </a:extLst>
            </p:cNvPr>
            <p:cNvSpPr/>
            <p:nvPr/>
          </p:nvSpPr>
          <p:spPr>
            <a:xfrm>
              <a:off x="695996" y="3439864"/>
              <a:ext cx="2450910" cy="2397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2" name="Textfeld 4">
              <a:extLst>
                <a:ext uri="{FF2B5EF4-FFF2-40B4-BE49-F238E27FC236}">
                  <a16:creationId xmlns:a16="http://schemas.microsoft.com/office/drawing/2014/main" id="{EE097613-78B6-2E22-0BA7-D89CAF3FEF99}"/>
                </a:ext>
              </a:extLst>
            </p:cNvPr>
            <p:cNvSpPr txBox="1"/>
            <p:nvPr/>
          </p:nvSpPr>
          <p:spPr>
            <a:xfrm>
              <a:off x="251196" y="3418137"/>
              <a:ext cx="3340510" cy="23173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0" cap="none" spc="0" normalizeH="0" baseline="0" noProof="0" dirty="0">
                <a:ln/>
                <a:solidFill>
                  <a:srgbClr val="19213C"/>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sng"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B2B &amp; B2C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sng"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Review sites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Forums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News sites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Surveys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CRM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Call-Centre transcripts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Chatbots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etc.</a:t>
              </a:r>
            </a:p>
          </p:txBody>
        </p:sp>
      </p:grpSp>
      <p:graphicFrame>
        <p:nvGraphicFramePr>
          <p:cNvPr id="43" name="Diagramm 61">
            <a:extLst>
              <a:ext uri="{FF2B5EF4-FFF2-40B4-BE49-F238E27FC236}">
                <a16:creationId xmlns:a16="http://schemas.microsoft.com/office/drawing/2014/main" id="{95DAEA52-948B-1FEA-3ECF-30B7715C0900}"/>
              </a:ext>
            </a:extLst>
          </p:cNvPr>
          <p:cNvGraphicFramePr/>
          <p:nvPr>
            <p:extLst>
              <p:ext uri="{D42A27DB-BD31-4B8C-83A1-F6EECF244321}">
                <p14:modId xmlns:p14="http://schemas.microsoft.com/office/powerpoint/2010/main" val="3529589214"/>
              </p:ext>
            </p:extLst>
          </p:nvPr>
        </p:nvGraphicFramePr>
        <p:xfrm>
          <a:off x="3078131" y="5798051"/>
          <a:ext cx="6245927" cy="6488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44" name="Group 43">
            <a:extLst>
              <a:ext uri="{FF2B5EF4-FFF2-40B4-BE49-F238E27FC236}">
                <a16:creationId xmlns:a16="http://schemas.microsoft.com/office/drawing/2014/main" id="{51A40D38-9F45-F643-2CB4-4B535744FBB4}"/>
              </a:ext>
            </a:extLst>
          </p:cNvPr>
          <p:cNvGrpSpPr/>
          <p:nvPr/>
        </p:nvGrpSpPr>
        <p:grpSpPr>
          <a:xfrm>
            <a:off x="9324058" y="2714806"/>
            <a:ext cx="2109826" cy="2178753"/>
            <a:chOff x="9332958" y="3016035"/>
            <a:chExt cx="2139170" cy="2497855"/>
          </a:xfrm>
          <a:solidFill>
            <a:srgbClr val="1A0A91"/>
          </a:solidFill>
        </p:grpSpPr>
        <p:sp>
          <p:nvSpPr>
            <p:cNvPr id="45" name="Rechteck: abgerundete Ecken 56">
              <a:extLst>
                <a:ext uri="{FF2B5EF4-FFF2-40B4-BE49-F238E27FC236}">
                  <a16:creationId xmlns:a16="http://schemas.microsoft.com/office/drawing/2014/main" id="{C063325D-AB6F-9839-3D85-2F9902AB1087}"/>
                </a:ext>
              </a:extLst>
            </p:cNvPr>
            <p:cNvSpPr/>
            <p:nvPr/>
          </p:nvSpPr>
          <p:spPr>
            <a:xfrm>
              <a:off x="9332959" y="3016035"/>
              <a:ext cx="2139169" cy="429699"/>
            </a:xfrm>
            <a:prstGeom prst="roundRect">
              <a:avLst/>
            </a:prstGeom>
            <a:grpFill/>
            <a:ln w="1270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What</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do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peopl</a:t>
              </a:r>
              <a:r>
                <a:rPr lang="de-DE" sz="1000" kern="0" dirty="0" err="1">
                  <a:solidFill>
                    <a:srgbClr val="F5F5F5"/>
                  </a:solidFill>
                  <a:latin typeface="Lato" panose="020F0502020204030203" pitchFamily="34" charset="0"/>
                  <a:ea typeface="Lato" panose="020F0502020204030203" pitchFamily="34" charset="0"/>
                  <a:cs typeface="Lato" panose="020F0502020204030203" pitchFamily="34" charset="0"/>
                </a:rPr>
                <a:t>e</a:t>
              </a:r>
              <a:r>
                <a:rPr lang="de-DE" sz="1000" kern="0" dirty="0">
                  <a:solidFill>
                    <a:srgbClr val="F5F5F5"/>
                  </a:solidFill>
                  <a:latin typeface="Lato" panose="020F0502020204030203" pitchFamily="34" charset="0"/>
                  <a:ea typeface="Lato" panose="020F0502020204030203" pitchFamily="34" charset="0"/>
                  <a:cs typeface="Lato" panose="020F0502020204030203" pitchFamily="34" charset="0"/>
                </a:rPr>
                <a:t> </a:t>
              </a:r>
              <a:r>
                <a:rPr lang="de-DE" sz="1000" kern="0" dirty="0" err="1">
                  <a:solidFill>
                    <a:srgbClr val="F5F5F5"/>
                  </a:solidFill>
                  <a:latin typeface="Lato" panose="020F0502020204030203" pitchFamily="34" charset="0"/>
                  <a:ea typeface="Lato" panose="020F0502020204030203" pitchFamily="34" charset="0"/>
                  <a:cs typeface="Lato" panose="020F0502020204030203" pitchFamily="34" charset="0"/>
                </a:rPr>
                <a:t>talk</a:t>
              </a:r>
              <a:r>
                <a:rPr lang="de-DE" sz="1000" kern="0" dirty="0">
                  <a:solidFill>
                    <a:srgbClr val="F5F5F5"/>
                  </a:solidFill>
                  <a:latin typeface="Lato" panose="020F0502020204030203" pitchFamily="34" charset="0"/>
                  <a:ea typeface="Lato" panose="020F0502020204030203" pitchFamily="34" charset="0"/>
                  <a:cs typeface="Lato" panose="020F0502020204030203" pitchFamily="34" charset="0"/>
                </a:rPr>
                <a:t> </a:t>
              </a:r>
              <a:r>
                <a:rPr lang="de-DE" sz="1000" kern="0" dirty="0" err="1">
                  <a:solidFill>
                    <a:srgbClr val="F5F5F5"/>
                  </a:solidFill>
                  <a:latin typeface="Lato" panose="020F0502020204030203" pitchFamily="34" charset="0"/>
                  <a:ea typeface="Lato" panose="020F0502020204030203" pitchFamily="34" charset="0"/>
                  <a:cs typeface="Lato" panose="020F0502020204030203" pitchFamily="34" charset="0"/>
                </a:rPr>
                <a:t>about</a:t>
              </a:r>
              <a:r>
                <a:rPr lang="de-DE" sz="1000" kern="0" dirty="0">
                  <a:solidFill>
                    <a:srgbClr val="F5F5F5"/>
                  </a:solidFill>
                  <a:latin typeface="Lato" panose="020F0502020204030203" pitchFamily="34" charset="0"/>
                  <a:ea typeface="Lato" panose="020F0502020204030203" pitchFamily="34" charset="0"/>
                  <a:cs typeface="Lato" panose="020F0502020204030203" pitchFamily="34" charset="0"/>
                </a:rPr>
                <a:t>?</a:t>
              </a:r>
              <a:endParaRPr kumimoji="0" lang="en-GB"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6" name="Rechteck: abgerundete Ecken 56">
              <a:extLst>
                <a:ext uri="{FF2B5EF4-FFF2-40B4-BE49-F238E27FC236}">
                  <a16:creationId xmlns:a16="http://schemas.microsoft.com/office/drawing/2014/main" id="{56531973-C76E-866A-F85F-D07D1A352D43}"/>
                </a:ext>
              </a:extLst>
            </p:cNvPr>
            <p:cNvSpPr/>
            <p:nvPr/>
          </p:nvSpPr>
          <p:spPr>
            <a:xfrm>
              <a:off x="9332959" y="3534754"/>
              <a:ext cx="2139169" cy="429699"/>
            </a:xfrm>
            <a:prstGeom prst="roundRect">
              <a:avLst/>
            </a:prstGeom>
            <a:grpFill/>
            <a:ln w="1270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How do people feel about a brand?</a:t>
              </a:r>
            </a:p>
          </p:txBody>
        </p:sp>
        <p:sp>
          <p:nvSpPr>
            <p:cNvPr id="47" name="Rechteck: abgerundete Ecken 56">
              <a:extLst>
                <a:ext uri="{FF2B5EF4-FFF2-40B4-BE49-F238E27FC236}">
                  <a16:creationId xmlns:a16="http://schemas.microsoft.com/office/drawing/2014/main" id="{B9B022A8-5F51-60D3-439D-001B418DFA52}"/>
                </a:ext>
              </a:extLst>
            </p:cNvPr>
            <p:cNvSpPr/>
            <p:nvPr/>
          </p:nvSpPr>
          <p:spPr>
            <a:xfrm>
              <a:off x="9332959" y="4051233"/>
              <a:ext cx="2139169" cy="429699"/>
            </a:xfrm>
            <a:prstGeom prst="roundRect">
              <a:avLst/>
            </a:prstGeom>
            <a:grpFill/>
            <a:ln w="1270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What</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are</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the</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emotional and rational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drivers</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of</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purchasing</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a:t>
              </a:r>
              <a:endParaRPr kumimoji="0" lang="en-GB"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8" name="Rechteck: abgerundete Ecken 56">
              <a:extLst>
                <a:ext uri="{FF2B5EF4-FFF2-40B4-BE49-F238E27FC236}">
                  <a16:creationId xmlns:a16="http://schemas.microsoft.com/office/drawing/2014/main" id="{5EB22AC7-E23E-396C-B412-1CD260F44A55}"/>
                </a:ext>
              </a:extLst>
            </p:cNvPr>
            <p:cNvSpPr/>
            <p:nvPr/>
          </p:nvSpPr>
          <p:spPr>
            <a:xfrm>
              <a:off x="9332959" y="4567712"/>
              <a:ext cx="2139169" cy="429699"/>
            </a:xfrm>
            <a:prstGeom prst="roundRect">
              <a:avLst/>
            </a:prstGeom>
            <a:grpFill/>
            <a:ln w="1270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Are consumers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recommending</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a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brand</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to</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others</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a:t>
              </a:r>
              <a:endParaRPr kumimoji="0" lang="en-GB"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9" name="Rechteck: abgerundete Ecken 56">
              <a:extLst>
                <a:ext uri="{FF2B5EF4-FFF2-40B4-BE49-F238E27FC236}">
                  <a16:creationId xmlns:a16="http://schemas.microsoft.com/office/drawing/2014/main" id="{1164989D-94B2-0241-8DF5-5FEF13BEC9D0}"/>
                </a:ext>
              </a:extLst>
            </p:cNvPr>
            <p:cNvSpPr/>
            <p:nvPr/>
          </p:nvSpPr>
          <p:spPr>
            <a:xfrm>
              <a:off x="9332958" y="5084191"/>
              <a:ext cx="2139169" cy="429699"/>
            </a:xfrm>
            <a:prstGeom prst="roundRect">
              <a:avLst/>
            </a:prstGeom>
            <a:grpFill/>
            <a:ln w="1270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Are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people</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emotionally</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connected</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to</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 a </a:t>
              </a:r>
              <a:r>
                <a:rPr kumimoji="0" lang="de-DE" sz="1000" b="0" i="0" u="none" strike="noStrike" kern="0" cap="none" spc="0" normalizeH="0" baseline="0" noProof="0" dirty="0" err="1">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brand</a:t>
              </a:r>
              <a:r>
                <a:rPr kumimoji="0" lang="de-DE"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rPr>
                <a:t>?</a:t>
              </a:r>
              <a:endParaRPr kumimoji="0" lang="en-GB" sz="1000" b="0" i="0" u="none" strike="noStrike" kern="0" cap="none" spc="0" normalizeH="0" baseline="0" noProof="0" dirty="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endParaRPr>
            </a:p>
          </p:txBody>
        </p:sp>
      </p:grpSp>
      <p:grpSp>
        <p:nvGrpSpPr>
          <p:cNvPr id="50" name="Group 49">
            <a:extLst>
              <a:ext uri="{FF2B5EF4-FFF2-40B4-BE49-F238E27FC236}">
                <a16:creationId xmlns:a16="http://schemas.microsoft.com/office/drawing/2014/main" id="{D925F404-A6BE-75F0-A870-B4E420645A3E}"/>
              </a:ext>
            </a:extLst>
          </p:cNvPr>
          <p:cNvGrpSpPr/>
          <p:nvPr/>
        </p:nvGrpSpPr>
        <p:grpSpPr>
          <a:xfrm rot="16200000">
            <a:off x="5924153" y="5072899"/>
            <a:ext cx="553885" cy="210192"/>
            <a:chOff x="2084874" y="3700124"/>
            <a:chExt cx="863155" cy="307778"/>
          </a:xfrm>
        </p:grpSpPr>
        <p:cxnSp>
          <p:nvCxnSpPr>
            <p:cNvPr id="51" name="Straight Connector 50">
              <a:extLst>
                <a:ext uri="{FF2B5EF4-FFF2-40B4-BE49-F238E27FC236}">
                  <a16:creationId xmlns:a16="http://schemas.microsoft.com/office/drawing/2014/main" id="{CA143BEE-9488-7F4B-0E93-B4BC8D246D85}"/>
                </a:ext>
              </a:extLst>
            </p:cNvPr>
            <p:cNvCxnSpPr>
              <a:cxnSpLocks/>
            </p:cNvCxnSpPr>
            <p:nvPr/>
          </p:nvCxnSpPr>
          <p:spPr>
            <a:xfrm flipH="1">
              <a:off x="2318657" y="3854013"/>
              <a:ext cx="62937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52" name="Graphic 51" descr="Chevron arrows outline">
              <a:extLst>
                <a:ext uri="{FF2B5EF4-FFF2-40B4-BE49-F238E27FC236}">
                  <a16:creationId xmlns:a16="http://schemas.microsoft.com/office/drawing/2014/main" id="{9E4E66F3-4FE6-96C6-6AF4-80EC2791AB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84874" y="3700124"/>
              <a:ext cx="307778" cy="307778"/>
            </a:xfrm>
            <a:prstGeom prst="rect">
              <a:avLst/>
            </a:prstGeom>
          </p:spPr>
        </p:pic>
      </p:grpSp>
    </p:spTree>
    <p:extLst>
      <p:ext uri="{BB962C8B-B14F-4D97-AF65-F5344CB8AC3E}">
        <p14:creationId xmlns:p14="http://schemas.microsoft.com/office/powerpoint/2010/main" val="11872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CF8BFBE3-FFEB-4D6C-BDBB-32F50234799C}"/>
              </a:ext>
            </a:extLst>
          </p:cNvPr>
          <p:cNvSpPr txBox="1"/>
          <p:nvPr/>
        </p:nvSpPr>
        <p:spPr>
          <a:xfrm>
            <a:off x="364599" y="1131787"/>
            <a:ext cx="11096732" cy="1015663"/>
          </a:xfrm>
          <a:prstGeom prst="rect">
            <a:avLst/>
          </a:prstGeom>
          <a:noFill/>
        </p:spPr>
        <p:txBody>
          <a:bodyPr wrap="square" rtlCol="0">
            <a:spAutoFit/>
          </a:bodyPr>
          <a:lstStyle/>
          <a:p>
            <a:pPr>
              <a:defRPr/>
            </a:pPr>
            <a:r>
              <a:rPr lang="en-GB" sz="2000" dirty="0">
                <a:solidFill>
                  <a:srgbClr val="3D4559"/>
                </a:solidFill>
                <a:latin typeface="Lato" panose="020F0502020204030203" pitchFamily="34" charset="0"/>
                <a:ea typeface="Lato" panose="020F0502020204030203" pitchFamily="34" charset="0"/>
                <a:cs typeface="Lato" panose="020F0502020204030203" pitchFamily="34" charset="0"/>
              </a:rPr>
              <a:t>A scalable platform that injects various data sources and applies modularised analytics to deliver in-depth insights within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D4559"/>
              </a:solidFill>
              <a:effectLst/>
              <a:uLnTx/>
              <a:uFillTx/>
              <a:latin typeface="Courier" pitchFamily="2" charset="0"/>
              <a:ea typeface="Lato" panose="020F0502020204030203" pitchFamily="34" charset="0"/>
              <a:cs typeface="Lato" panose="020F0502020204030203" pitchFamily="34" charset="0"/>
            </a:endParaRPr>
          </a:p>
        </p:txBody>
      </p:sp>
      <p:sp>
        <p:nvSpPr>
          <p:cNvPr id="12" name="TextBox 8">
            <a:extLst>
              <a:ext uri="{FF2B5EF4-FFF2-40B4-BE49-F238E27FC236}">
                <a16:creationId xmlns:a16="http://schemas.microsoft.com/office/drawing/2014/main" id="{FDE7913A-556E-48BD-91D5-025C83130D1A}"/>
              </a:ext>
            </a:extLst>
          </p:cNvPr>
          <p:cNvSpPr txBox="1"/>
          <p:nvPr/>
        </p:nvSpPr>
        <p:spPr>
          <a:xfrm>
            <a:off x="364599" y="811247"/>
            <a:ext cx="68580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spc="300" dirty="0">
                <a:solidFill>
                  <a:srgbClr val="E63250"/>
                </a:solidFill>
                <a:latin typeface="Titillium Web Black" pitchFamily="2" charset="77"/>
                <a:ea typeface="Lato" panose="020F0502020204030203" pitchFamily="34" charset="0"/>
                <a:cs typeface="Lato" panose="020F0502020204030203" pitchFamily="34" charset="0"/>
              </a:rPr>
              <a:t>SYMANTO INSIGHTS PLATFORM</a:t>
            </a:r>
          </a:p>
        </p:txBody>
      </p:sp>
      <p:sp>
        <p:nvSpPr>
          <p:cNvPr id="14" name="Ellipse 53">
            <a:extLst>
              <a:ext uri="{FF2B5EF4-FFF2-40B4-BE49-F238E27FC236}">
                <a16:creationId xmlns:a16="http://schemas.microsoft.com/office/drawing/2014/main" id="{E5B1F2E1-6185-42AE-8287-2371CD19626C}"/>
              </a:ext>
            </a:extLst>
          </p:cNvPr>
          <p:cNvSpPr/>
          <p:nvPr/>
        </p:nvSpPr>
        <p:spPr>
          <a:xfrm>
            <a:off x="511913" y="3472990"/>
            <a:ext cx="2144202" cy="2138245"/>
          </a:xfrm>
          <a:prstGeom prst="ellipse">
            <a:avLst/>
          </a:prstGeom>
          <a:solidFill>
            <a:srgbClr val="F08496"/>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5F5F5"/>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15" name="Gruppieren 24">
            <a:extLst>
              <a:ext uri="{FF2B5EF4-FFF2-40B4-BE49-F238E27FC236}">
                <a16:creationId xmlns:a16="http://schemas.microsoft.com/office/drawing/2014/main" id="{FB4FEE7F-55E7-4330-BBB0-7B335C07AA28}"/>
              </a:ext>
            </a:extLst>
          </p:cNvPr>
          <p:cNvGrpSpPr/>
          <p:nvPr/>
        </p:nvGrpSpPr>
        <p:grpSpPr>
          <a:xfrm>
            <a:off x="2341282" y="3124757"/>
            <a:ext cx="1005344" cy="3010037"/>
            <a:chOff x="3353026" y="2766933"/>
            <a:chExt cx="1005344" cy="3305281"/>
          </a:xfrm>
        </p:grpSpPr>
        <p:cxnSp>
          <p:nvCxnSpPr>
            <p:cNvPr id="16" name="Connector: Elbow 10">
              <a:extLst>
                <a:ext uri="{FF2B5EF4-FFF2-40B4-BE49-F238E27FC236}">
                  <a16:creationId xmlns:a16="http://schemas.microsoft.com/office/drawing/2014/main" id="{EBFEBEAA-6EF9-4740-B5C5-4E84EDABF6D0}"/>
                </a:ext>
              </a:extLst>
            </p:cNvPr>
            <p:cNvCxnSpPr>
              <a:cxnSpLocks/>
            </p:cNvCxnSpPr>
            <p:nvPr/>
          </p:nvCxnSpPr>
          <p:spPr>
            <a:xfrm>
              <a:off x="3353027" y="2766933"/>
              <a:ext cx="1005343" cy="1595804"/>
            </a:xfrm>
            <a:prstGeom prst="bentConnector3">
              <a:avLst/>
            </a:prstGeom>
            <a:noFill/>
            <a:ln w="19050" cap="flat" cmpd="sng" algn="ctr">
              <a:solidFill>
                <a:schemeClr val="bg2">
                  <a:lumMod val="65000"/>
                </a:schemeClr>
              </a:solidFill>
              <a:prstDash val="sysDash"/>
              <a:miter lim="800000"/>
              <a:tailEnd type="triangle"/>
            </a:ln>
            <a:effectLst/>
          </p:spPr>
        </p:cxnSp>
        <p:cxnSp>
          <p:nvCxnSpPr>
            <p:cNvPr id="17" name="Connector: Elbow 18">
              <a:extLst>
                <a:ext uri="{FF2B5EF4-FFF2-40B4-BE49-F238E27FC236}">
                  <a16:creationId xmlns:a16="http://schemas.microsoft.com/office/drawing/2014/main" id="{CD798D4E-1CDE-4A98-9A96-BE809D671B00}"/>
                </a:ext>
              </a:extLst>
            </p:cNvPr>
            <p:cNvCxnSpPr>
              <a:cxnSpLocks/>
            </p:cNvCxnSpPr>
            <p:nvPr/>
          </p:nvCxnSpPr>
          <p:spPr>
            <a:xfrm flipV="1">
              <a:off x="3353026" y="4475709"/>
              <a:ext cx="1004400" cy="1596505"/>
            </a:xfrm>
            <a:prstGeom prst="bentConnector3">
              <a:avLst/>
            </a:prstGeom>
            <a:noFill/>
            <a:ln w="19050" cap="flat" cmpd="sng" algn="ctr">
              <a:solidFill>
                <a:schemeClr val="bg2">
                  <a:lumMod val="65000"/>
                </a:schemeClr>
              </a:solidFill>
              <a:prstDash val="sysDash"/>
              <a:miter lim="800000"/>
              <a:tailEnd type="triangle"/>
            </a:ln>
            <a:effectLst/>
          </p:spPr>
        </p:cxnSp>
      </p:grpSp>
      <p:grpSp>
        <p:nvGrpSpPr>
          <p:cNvPr id="18" name="Gruppieren 27">
            <a:extLst>
              <a:ext uri="{FF2B5EF4-FFF2-40B4-BE49-F238E27FC236}">
                <a16:creationId xmlns:a16="http://schemas.microsoft.com/office/drawing/2014/main" id="{C430D7F5-8BC5-495A-A04D-EA27FEA558A0}"/>
              </a:ext>
            </a:extLst>
          </p:cNvPr>
          <p:cNvGrpSpPr/>
          <p:nvPr/>
        </p:nvGrpSpPr>
        <p:grpSpPr>
          <a:xfrm>
            <a:off x="6523138" y="3175878"/>
            <a:ext cx="1005344" cy="3010037"/>
            <a:chOff x="8121620" y="2766933"/>
            <a:chExt cx="1005344" cy="3305281"/>
          </a:xfrm>
        </p:grpSpPr>
        <p:cxnSp>
          <p:nvCxnSpPr>
            <p:cNvPr id="19" name="Connector: Elbow 23">
              <a:extLst>
                <a:ext uri="{FF2B5EF4-FFF2-40B4-BE49-F238E27FC236}">
                  <a16:creationId xmlns:a16="http://schemas.microsoft.com/office/drawing/2014/main" id="{218C44C8-6929-4788-947B-BB1AC93FB27C}"/>
                </a:ext>
              </a:extLst>
            </p:cNvPr>
            <p:cNvCxnSpPr>
              <a:cxnSpLocks/>
            </p:cNvCxnSpPr>
            <p:nvPr/>
          </p:nvCxnSpPr>
          <p:spPr>
            <a:xfrm>
              <a:off x="8121621" y="4484600"/>
              <a:ext cx="1005343" cy="1587614"/>
            </a:xfrm>
            <a:prstGeom prst="bentConnector3">
              <a:avLst/>
            </a:prstGeom>
            <a:noFill/>
            <a:ln w="19050" cap="flat" cmpd="sng" algn="ctr">
              <a:solidFill>
                <a:schemeClr val="bg2">
                  <a:lumMod val="65000"/>
                </a:schemeClr>
              </a:solidFill>
              <a:prstDash val="sysDash"/>
              <a:miter lim="800000"/>
              <a:tailEnd type="triangle"/>
            </a:ln>
            <a:effectLst/>
          </p:spPr>
        </p:cxnSp>
        <p:cxnSp>
          <p:nvCxnSpPr>
            <p:cNvPr id="20" name="Connector: Elbow 24">
              <a:extLst>
                <a:ext uri="{FF2B5EF4-FFF2-40B4-BE49-F238E27FC236}">
                  <a16:creationId xmlns:a16="http://schemas.microsoft.com/office/drawing/2014/main" id="{A93FC62E-5511-4E29-887C-D872528DD858}"/>
                </a:ext>
              </a:extLst>
            </p:cNvPr>
            <p:cNvCxnSpPr>
              <a:cxnSpLocks/>
            </p:cNvCxnSpPr>
            <p:nvPr/>
          </p:nvCxnSpPr>
          <p:spPr>
            <a:xfrm flipV="1">
              <a:off x="8121620" y="2766933"/>
              <a:ext cx="1004400" cy="1588311"/>
            </a:xfrm>
            <a:prstGeom prst="bentConnector3">
              <a:avLst/>
            </a:prstGeom>
            <a:noFill/>
            <a:ln w="19050" cap="flat" cmpd="sng" algn="ctr">
              <a:solidFill>
                <a:schemeClr val="bg2">
                  <a:lumMod val="65000"/>
                </a:schemeClr>
              </a:solidFill>
              <a:prstDash val="sysDash"/>
              <a:miter lim="800000"/>
              <a:tailEnd type="triangle"/>
            </a:ln>
            <a:effectLst/>
          </p:spPr>
        </p:cxnSp>
      </p:grpSp>
      <p:sp>
        <p:nvSpPr>
          <p:cNvPr id="21" name="Rechteck 55">
            <a:extLst>
              <a:ext uri="{FF2B5EF4-FFF2-40B4-BE49-F238E27FC236}">
                <a16:creationId xmlns:a16="http://schemas.microsoft.com/office/drawing/2014/main" id="{69E25883-F9D9-41B2-80D0-299216F16644}"/>
              </a:ext>
            </a:extLst>
          </p:cNvPr>
          <p:cNvSpPr/>
          <p:nvPr/>
        </p:nvSpPr>
        <p:spPr>
          <a:xfrm>
            <a:off x="373938" y="2519319"/>
            <a:ext cx="22821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DATA SOURCES</a:t>
            </a:r>
          </a:p>
        </p:txBody>
      </p:sp>
      <p:sp>
        <p:nvSpPr>
          <p:cNvPr id="22" name="Rechteck 60">
            <a:extLst>
              <a:ext uri="{FF2B5EF4-FFF2-40B4-BE49-F238E27FC236}">
                <a16:creationId xmlns:a16="http://schemas.microsoft.com/office/drawing/2014/main" id="{1CE028F9-3256-4C78-A590-5FC6087392D2}"/>
              </a:ext>
            </a:extLst>
          </p:cNvPr>
          <p:cNvSpPr/>
          <p:nvPr/>
        </p:nvSpPr>
        <p:spPr>
          <a:xfrm>
            <a:off x="8419065" y="2519319"/>
            <a:ext cx="250424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A0A91"/>
                </a:solidFill>
                <a:effectLst/>
                <a:uLnTx/>
                <a:uFillTx/>
                <a:latin typeface="Lato" panose="020F0502020204030203" pitchFamily="34" charset="0"/>
                <a:ea typeface="Lato" panose="020F0502020204030203" pitchFamily="34" charset="0"/>
                <a:cs typeface="Lato" panose="020F0502020204030203" pitchFamily="34" charset="0"/>
              </a:rPr>
              <a:t>INSIGHTS</a:t>
            </a:r>
          </a:p>
        </p:txBody>
      </p:sp>
      <p:sp>
        <p:nvSpPr>
          <p:cNvPr id="24" name="Rechteck 62">
            <a:extLst>
              <a:ext uri="{FF2B5EF4-FFF2-40B4-BE49-F238E27FC236}">
                <a16:creationId xmlns:a16="http://schemas.microsoft.com/office/drawing/2014/main" id="{FD3461DA-B30C-47D9-A013-9578C7BBAA89}"/>
              </a:ext>
            </a:extLst>
          </p:cNvPr>
          <p:cNvSpPr/>
          <p:nvPr/>
        </p:nvSpPr>
        <p:spPr>
          <a:xfrm>
            <a:off x="3763462" y="2514374"/>
            <a:ext cx="22821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63250"/>
                </a:solidFill>
                <a:effectLst/>
                <a:uLnTx/>
                <a:uFillTx/>
                <a:latin typeface="Lato" panose="020F0502020204030203" pitchFamily="34" charset="0"/>
                <a:ea typeface="Lato" panose="020F0502020204030203" pitchFamily="34" charset="0"/>
                <a:cs typeface="Lato" panose="020F0502020204030203" pitchFamily="34" charset="0"/>
              </a:rPr>
              <a:t>MODULES</a:t>
            </a:r>
          </a:p>
        </p:txBody>
      </p:sp>
      <p:sp>
        <p:nvSpPr>
          <p:cNvPr id="25" name="Ellipse 2">
            <a:extLst>
              <a:ext uri="{FF2B5EF4-FFF2-40B4-BE49-F238E27FC236}">
                <a16:creationId xmlns:a16="http://schemas.microsoft.com/office/drawing/2014/main" id="{B51194B3-DB16-495E-97C0-6A70974776A3}"/>
              </a:ext>
            </a:extLst>
          </p:cNvPr>
          <p:cNvSpPr/>
          <p:nvPr/>
        </p:nvSpPr>
        <p:spPr>
          <a:xfrm>
            <a:off x="778656" y="3720536"/>
            <a:ext cx="1621003" cy="16235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6" name="Textfeld 4">
            <a:extLst>
              <a:ext uri="{FF2B5EF4-FFF2-40B4-BE49-F238E27FC236}">
                <a16:creationId xmlns:a16="http://schemas.microsoft.com/office/drawing/2014/main" id="{5850B914-37A2-4355-889D-B2A051F61104}"/>
              </a:ext>
            </a:extLst>
          </p:cNvPr>
          <p:cNvSpPr txBox="1"/>
          <p:nvPr/>
        </p:nvSpPr>
        <p:spPr>
          <a:xfrm>
            <a:off x="-86241" y="3720536"/>
            <a:ext cx="3340510" cy="14927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dirty="0">
              <a:ln/>
              <a:solidFill>
                <a:srgbClr val="19213C"/>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sng"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B2B &amp; B2C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sng"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Review sites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Forums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News sites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Surveys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CRM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Call-Centre transcripts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Chatbots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a:ln/>
                <a:solidFill>
                  <a:srgbClr val="F08496"/>
                </a:solidFill>
                <a:effectLst/>
                <a:uLnTx/>
                <a:uFillTx/>
                <a:latin typeface="Lato" panose="020F0502020204030203" pitchFamily="34" charset="0"/>
                <a:ea typeface="Lato" panose="020F0502020204030203" pitchFamily="34" charset="0"/>
                <a:cs typeface="Lato" panose="020F0502020204030203" pitchFamily="34" charset="0"/>
              </a:rPr>
              <a:t>etc.</a:t>
            </a:r>
          </a:p>
        </p:txBody>
      </p:sp>
      <p:sp>
        <p:nvSpPr>
          <p:cNvPr id="7" name="Rectangle 6">
            <a:extLst>
              <a:ext uri="{FF2B5EF4-FFF2-40B4-BE49-F238E27FC236}">
                <a16:creationId xmlns:a16="http://schemas.microsoft.com/office/drawing/2014/main" id="{752A22F8-765D-7CAF-D409-4B99C680FBC9}"/>
              </a:ext>
            </a:extLst>
          </p:cNvPr>
          <p:cNvSpPr/>
          <p:nvPr/>
        </p:nvSpPr>
        <p:spPr>
          <a:xfrm>
            <a:off x="7455175" y="3472990"/>
            <a:ext cx="4432025" cy="2445193"/>
          </a:xfrm>
          <a:prstGeom prst="rect">
            <a:avLst/>
          </a:prstGeom>
          <a:solidFill>
            <a:schemeClr val="accent2"/>
          </a:solidFill>
          <a:ln>
            <a:noFill/>
            <a:extLst>
              <a:ext uri="{C807C97D-BFC1-408E-A445-0C87EB9F89A2}">
                <ask:lineSketchStyleProps xmlns:ask="http://schemas.microsoft.com/office/drawing/2018/sketchyshapes" sd="1219033472">
                  <a:custGeom>
                    <a:avLst/>
                    <a:gdLst>
                      <a:gd name="connsiteX0" fmla="*/ 0 w 5188935"/>
                      <a:gd name="connsiteY0" fmla="*/ 0 h 4306185"/>
                      <a:gd name="connsiteX1" fmla="*/ 492949 w 5188935"/>
                      <a:gd name="connsiteY1" fmla="*/ 0 h 4306185"/>
                      <a:gd name="connsiteX2" fmla="*/ 1193455 w 5188935"/>
                      <a:gd name="connsiteY2" fmla="*/ 0 h 4306185"/>
                      <a:gd name="connsiteX3" fmla="*/ 1790183 w 5188935"/>
                      <a:gd name="connsiteY3" fmla="*/ 0 h 4306185"/>
                      <a:gd name="connsiteX4" fmla="*/ 2438799 w 5188935"/>
                      <a:gd name="connsiteY4" fmla="*/ 0 h 4306185"/>
                      <a:gd name="connsiteX5" fmla="*/ 3191195 w 5188935"/>
                      <a:gd name="connsiteY5" fmla="*/ 0 h 4306185"/>
                      <a:gd name="connsiteX6" fmla="*/ 3736033 w 5188935"/>
                      <a:gd name="connsiteY6" fmla="*/ 0 h 4306185"/>
                      <a:gd name="connsiteX7" fmla="*/ 4436539 w 5188935"/>
                      <a:gd name="connsiteY7" fmla="*/ 0 h 4306185"/>
                      <a:gd name="connsiteX8" fmla="*/ 5188935 w 5188935"/>
                      <a:gd name="connsiteY8" fmla="*/ 0 h 4306185"/>
                      <a:gd name="connsiteX9" fmla="*/ 5188935 w 5188935"/>
                      <a:gd name="connsiteY9" fmla="*/ 615169 h 4306185"/>
                      <a:gd name="connsiteX10" fmla="*/ 5188935 w 5188935"/>
                      <a:gd name="connsiteY10" fmla="*/ 1230339 h 4306185"/>
                      <a:gd name="connsiteX11" fmla="*/ 5188935 w 5188935"/>
                      <a:gd name="connsiteY11" fmla="*/ 1759384 h 4306185"/>
                      <a:gd name="connsiteX12" fmla="*/ 5188935 w 5188935"/>
                      <a:gd name="connsiteY12" fmla="*/ 2460677 h 4306185"/>
                      <a:gd name="connsiteX13" fmla="*/ 5188935 w 5188935"/>
                      <a:gd name="connsiteY13" fmla="*/ 3075846 h 4306185"/>
                      <a:gd name="connsiteX14" fmla="*/ 5188935 w 5188935"/>
                      <a:gd name="connsiteY14" fmla="*/ 3777139 h 4306185"/>
                      <a:gd name="connsiteX15" fmla="*/ 5188935 w 5188935"/>
                      <a:gd name="connsiteY15" fmla="*/ 4306185 h 4306185"/>
                      <a:gd name="connsiteX16" fmla="*/ 4592207 w 5188935"/>
                      <a:gd name="connsiteY16" fmla="*/ 4306185 h 4306185"/>
                      <a:gd name="connsiteX17" fmla="*/ 3995480 w 5188935"/>
                      <a:gd name="connsiteY17" fmla="*/ 4306185 h 4306185"/>
                      <a:gd name="connsiteX18" fmla="*/ 3294974 w 5188935"/>
                      <a:gd name="connsiteY18" fmla="*/ 4306185 h 4306185"/>
                      <a:gd name="connsiteX19" fmla="*/ 2646357 w 5188935"/>
                      <a:gd name="connsiteY19" fmla="*/ 4306185 h 4306185"/>
                      <a:gd name="connsiteX20" fmla="*/ 1893961 w 5188935"/>
                      <a:gd name="connsiteY20" fmla="*/ 4306185 h 4306185"/>
                      <a:gd name="connsiteX21" fmla="*/ 1141566 w 5188935"/>
                      <a:gd name="connsiteY21" fmla="*/ 4306185 h 4306185"/>
                      <a:gd name="connsiteX22" fmla="*/ 0 w 5188935"/>
                      <a:gd name="connsiteY22" fmla="*/ 4306185 h 4306185"/>
                      <a:gd name="connsiteX23" fmla="*/ 0 w 5188935"/>
                      <a:gd name="connsiteY23" fmla="*/ 3647954 h 4306185"/>
                      <a:gd name="connsiteX24" fmla="*/ 0 w 5188935"/>
                      <a:gd name="connsiteY24" fmla="*/ 2989723 h 4306185"/>
                      <a:gd name="connsiteX25" fmla="*/ 0 w 5188935"/>
                      <a:gd name="connsiteY25" fmla="*/ 2374553 h 4306185"/>
                      <a:gd name="connsiteX26" fmla="*/ 0 w 5188935"/>
                      <a:gd name="connsiteY26" fmla="*/ 1759384 h 4306185"/>
                      <a:gd name="connsiteX27" fmla="*/ 0 w 5188935"/>
                      <a:gd name="connsiteY27" fmla="*/ 1144215 h 4306185"/>
                      <a:gd name="connsiteX28" fmla="*/ 0 w 5188935"/>
                      <a:gd name="connsiteY28" fmla="*/ 658231 h 4306185"/>
                      <a:gd name="connsiteX29" fmla="*/ 0 w 5188935"/>
                      <a:gd name="connsiteY29" fmla="*/ 0 h 430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8935" h="4306185" fill="none" extrusionOk="0">
                        <a:moveTo>
                          <a:pt x="0" y="0"/>
                        </a:moveTo>
                        <a:cubicBezTo>
                          <a:pt x="149310" y="7614"/>
                          <a:pt x="386011" y="10688"/>
                          <a:pt x="492949" y="0"/>
                        </a:cubicBezTo>
                        <a:cubicBezTo>
                          <a:pt x="599887" y="-10688"/>
                          <a:pt x="987925" y="32790"/>
                          <a:pt x="1193455" y="0"/>
                        </a:cubicBezTo>
                        <a:cubicBezTo>
                          <a:pt x="1398985" y="-32790"/>
                          <a:pt x="1496195" y="23806"/>
                          <a:pt x="1790183" y="0"/>
                        </a:cubicBezTo>
                        <a:cubicBezTo>
                          <a:pt x="2084171" y="-23806"/>
                          <a:pt x="2199829" y="-19784"/>
                          <a:pt x="2438799" y="0"/>
                        </a:cubicBezTo>
                        <a:cubicBezTo>
                          <a:pt x="2677769" y="19784"/>
                          <a:pt x="3020569" y="13769"/>
                          <a:pt x="3191195" y="0"/>
                        </a:cubicBezTo>
                        <a:cubicBezTo>
                          <a:pt x="3361821" y="-13769"/>
                          <a:pt x="3600810" y="5770"/>
                          <a:pt x="3736033" y="0"/>
                        </a:cubicBezTo>
                        <a:cubicBezTo>
                          <a:pt x="3871256" y="-5770"/>
                          <a:pt x="4158032" y="10019"/>
                          <a:pt x="4436539" y="0"/>
                        </a:cubicBezTo>
                        <a:cubicBezTo>
                          <a:pt x="4715046" y="-10019"/>
                          <a:pt x="5019062" y="31902"/>
                          <a:pt x="5188935" y="0"/>
                        </a:cubicBezTo>
                        <a:cubicBezTo>
                          <a:pt x="5170263" y="154687"/>
                          <a:pt x="5215140" y="433998"/>
                          <a:pt x="5188935" y="615169"/>
                        </a:cubicBezTo>
                        <a:cubicBezTo>
                          <a:pt x="5162730" y="796340"/>
                          <a:pt x="5197659" y="1092670"/>
                          <a:pt x="5188935" y="1230339"/>
                        </a:cubicBezTo>
                        <a:cubicBezTo>
                          <a:pt x="5180212" y="1368008"/>
                          <a:pt x="5172631" y="1548651"/>
                          <a:pt x="5188935" y="1759384"/>
                        </a:cubicBezTo>
                        <a:cubicBezTo>
                          <a:pt x="5205239" y="1970117"/>
                          <a:pt x="5184838" y="2268103"/>
                          <a:pt x="5188935" y="2460677"/>
                        </a:cubicBezTo>
                        <a:cubicBezTo>
                          <a:pt x="5193032" y="2653251"/>
                          <a:pt x="5209286" y="2775183"/>
                          <a:pt x="5188935" y="3075846"/>
                        </a:cubicBezTo>
                        <a:cubicBezTo>
                          <a:pt x="5168584" y="3376509"/>
                          <a:pt x="5173303" y="3558088"/>
                          <a:pt x="5188935" y="3777139"/>
                        </a:cubicBezTo>
                        <a:cubicBezTo>
                          <a:pt x="5204567" y="3996190"/>
                          <a:pt x="5171383" y="4047829"/>
                          <a:pt x="5188935" y="4306185"/>
                        </a:cubicBezTo>
                        <a:cubicBezTo>
                          <a:pt x="5034830" y="4315764"/>
                          <a:pt x="4721571" y="4323725"/>
                          <a:pt x="4592207" y="4306185"/>
                        </a:cubicBezTo>
                        <a:cubicBezTo>
                          <a:pt x="4462843" y="4288645"/>
                          <a:pt x="4254298" y="4321981"/>
                          <a:pt x="3995480" y="4306185"/>
                        </a:cubicBezTo>
                        <a:cubicBezTo>
                          <a:pt x="3736662" y="4290389"/>
                          <a:pt x="3568167" y="4311387"/>
                          <a:pt x="3294974" y="4306185"/>
                        </a:cubicBezTo>
                        <a:cubicBezTo>
                          <a:pt x="3021781" y="4300983"/>
                          <a:pt x="2870866" y="4289446"/>
                          <a:pt x="2646357" y="4306185"/>
                        </a:cubicBezTo>
                        <a:cubicBezTo>
                          <a:pt x="2421848" y="4322924"/>
                          <a:pt x="2132169" y="4340682"/>
                          <a:pt x="1893961" y="4306185"/>
                        </a:cubicBezTo>
                        <a:cubicBezTo>
                          <a:pt x="1655753" y="4271688"/>
                          <a:pt x="1319003" y="4337061"/>
                          <a:pt x="1141566" y="4306185"/>
                        </a:cubicBezTo>
                        <a:cubicBezTo>
                          <a:pt x="964130" y="4275309"/>
                          <a:pt x="557426" y="4348418"/>
                          <a:pt x="0" y="4306185"/>
                        </a:cubicBezTo>
                        <a:cubicBezTo>
                          <a:pt x="20290" y="4068832"/>
                          <a:pt x="1153" y="3863401"/>
                          <a:pt x="0" y="3647954"/>
                        </a:cubicBezTo>
                        <a:cubicBezTo>
                          <a:pt x="-1153" y="3432507"/>
                          <a:pt x="13385" y="3128527"/>
                          <a:pt x="0" y="2989723"/>
                        </a:cubicBezTo>
                        <a:cubicBezTo>
                          <a:pt x="-13385" y="2850919"/>
                          <a:pt x="30315" y="2641221"/>
                          <a:pt x="0" y="2374553"/>
                        </a:cubicBezTo>
                        <a:cubicBezTo>
                          <a:pt x="-30315" y="2107885"/>
                          <a:pt x="10108" y="1928721"/>
                          <a:pt x="0" y="1759384"/>
                        </a:cubicBezTo>
                        <a:cubicBezTo>
                          <a:pt x="-10108" y="1590047"/>
                          <a:pt x="-7846" y="1334270"/>
                          <a:pt x="0" y="1144215"/>
                        </a:cubicBezTo>
                        <a:cubicBezTo>
                          <a:pt x="7846" y="954160"/>
                          <a:pt x="-13599" y="883291"/>
                          <a:pt x="0" y="658231"/>
                        </a:cubicBezTo>
                        <a:cubicBezTo>
                          <a:pt x="13599" y="433171"/>
                          <a:pt x="-2089" y="179852"/>
                          <a:pt x="0" y="0"/>
                        </a:cubicBezTo>
                        <a:close/>
                      </a:path>
                      <a:path w="5188935" h="4306185" stroke="0" extrusionOk="0">
                        <a:moveTo>
                          <a:pt x="0" y="0"/>
                        </a:moveTo>
                        <a:cubicBezTo>
                          <a:pt x="281792" y="28021"/>
                          <a:pt x="309000" y="6566"/>
                          <a:pt x="596728" y="0"/>
                        </a:cubicBezTo>
                        <a:cubicBezTo>
                          <a:pt x="884456" y="-6566"/>
                          <a:pt x="875147" y="13352"/>
                          <a:pt x="1089676" y="0"/>
                        </a:cubicBezTo>
                        <a:cubicBezTo>
                          <a:pt x="1304205" y="-13352"/>
                          <a:pt x="1575310" y="36810"/>
                          <a:pt x="1842072" y="0"/>
                        </a:cubicBezTo>
                        <a:cubicBezTo>
                          <a:pt x="2108834" y="-36810"/>
                          <a:pt x="2269274" y="-21437"/>
                          <a:pt x="2438799" y="0"/>
                        </a:cubicBezTo>
                        <a:cubicBezTo>
                          <a:pt x="2608324" y="21437"/>
                          <a:pt x="2809006" y="-1237"/>
                          <a:pt x="3035527" y="0"/>
                        </a:cubicBezTo>
                        <a:cubicBezTo>
                          <a:pt x="3262048" y="1237"/>
                          <a:pt x="3619506" y="19975"/>
                          <a:pt x="3787923" y="0"/>
                        </a:cubicBezTo>
                        <a:cubicBezTo>
                          <a:pt x="3956340" y="-19975"/>
                          <a:pt x="4218470" y="5263"/>
                          <a:pt x="4332761" y="0"/>
                        </a:cubicBezTo>
                        <a:cubicBezTo>
                          <a:pt x="4447052" y="-5263"/>
                          <a:pt x="4761355" y="-8147"/>
                          <a:pt x="5188935" y="0"/>
                        </a:cubicBezTo>
                        <a:cubicBezTo>
                          <a:pt x="5223769" y="334401"/>
                          <a:pt x="5187270" y="500450"/>
                          <a:pt x="5188935" y="701293"/>
                        </a:cubicBezTo>
                        <a:cubicBezTo>
                          <a:pt x="5190600" y="902136"/>
                          <a:pt x="5207201" y="1080485"/>
                          <a:pt x="5188935" y="1230339"/>
                        </a:cubicBezTo>
                        <a:cubicBezTo>
                          <a:pt x="5170669" y="1380193"/>
                          <a:pt x="5210733" y="1553804"/>
                          <a:pt x="5188935" y="1845508"/>
                        </a:cubicBezTo>
                        <a:cubicBezTo>
                          <a:pt x="5167137" y="2137212"/>
                          <a:pt x="5185184" y="2195030"/>
                          <a:pt x="5188935" y="2503739"/>
                        </a:cubicBezTo>
                        <a:cubicBezTo>
                          <a:pt x="5192686" y="2812448"/>
                          <a:pt x="5203990" y="2857828"/>
                          <a:pt x="5188935" y="2989723"/>
                        </a:cubicBezTo>
                        <a:cubicBezTo>
                          <a:pt x="5173880" y="3121618"/>
                          <a:pt x="5196788" y="3334748"/>
                          <a:pt x="5188935" y="3604892"/>
                        </a:cubicBezTo>
                        <a:cubicBezTo>
                          <a:pt x="5181082" y="3875036"/>
                          <a:pt x="5157672" y="4118240"/>
                          <a:pt x="5188935" y="4306185"/>
                        </a:cubicBezTo>
                        <a:cubicBezTo>
                          <a:pt x="4915490" y="4275934"/>
                          <a:pt x="4783810" y="4293760"/>
                          <a:pt x="4540318" y="4306185"/>
                        </a:cubicBezTo>
                        <a:cubicBezTo>
                          <a:pt x="4296826" y="4318610"/>
                          <a:pt x="3975772" y="4322301"/>
                          <a:pt x="3787923" y="4306185"/>
                        </a:cubicBezTo>
                        <a:cubicBezTo>
                          <a:pt x="3600074" y="4290069"/>
                          <a:pt x="3440729" y="4310319"/>
                          <a:pt x="3139306" y="4306185"/>
                        </a:cubicBezTo>
                        <a:cubicBezTo>
                          <a:pt x="2837883" y="4302051"/>
                          <a:pt x="2778865" y="4292990"/>
                          <a:pt x="2646357" y="4306185"/>
                        </a:cubicBezTo>
                        <a:cubicBezTo>
                          <a:pt x="2513849" y="4319380"/>
                          <a:pt x="2250420" y="4282598"/>
                          <a:pt x="2101519" y="4306185"/>
                        </a:cubicBezTo>
                        <a:cubicBezTo>
                          <a:pt x="1952618" y="4329772"/>
                          <a:pt x="1599895" y="4309644"/>
                          <a:pt x="1349123" y="4306185"/>
                        </a:cubicBezTo>
                        <a:cubicBezTo>
                          <a:pt x="1098351" y="4302726"/>
                          <a:pt x="895123" y="4291474"/>
                          <a:pt x="700506" y="4306185"/>
                        </a:cubicBezTo>
                        <a:cubicBezTo>
                          <a:pt x="505889" y="4320896"/>
                          <a:pt x="187986" y="4290203"/>
                          <a:pt x="0" y="4306185"/>
                        </a:cubicBezTo>
                        <a:cubicBezTo>
                          <a:pt x="-20638" y="4018372"/>
                          <a:pt x="-27036" y="3822235"/>
                          <a:pt x="0" y="3691016"/>
                        </a:cubicBezTo>
                        <a:cubicBezTo>
                          <a:pt x="27036" y="3559797"/>
                          <a:pt x="-7477" y="3369752"/>
                          <a:pt x="0" y="3205032"/>
                        </a:cubicBezTo>
                        <a:cubicBezTo>
                          <a:pt x="7477" y="3040312"/>
                          <a:pt x="11100" y="2826458"/>
                          <a:pt x="0" y="2719048"/>
                        </a:cubicBezTo>
                        <a:cubicBezTo>
                          <a:pt x="-11100" y="2611638"/>
                          <a:pt x="-18666" y="2388197"/>
                          <a:pt x="0" y="2060817"/>
                        </a:cubicBezTo>
                        <a:cubicBezTo>
                          <a:pt x="18666" y="1733437"/>
                          <a:pt x="-24054" y="1708831"/>
                          <a:pt x="0" y="1531772"/>
                        </a:cubicBezTo>
                        <a:cubicBezTo>
                          <a:pt x="24054" y="1354713"/>
                          <a:pt x="-9902" y="1016346"/>
                          <a:pt x="0" y="830479"/>
                        </a:cubicBezTo>
                        <a:cubicBezTo>
                          <a:pt x="9902" y="644612"/>
                          <a:pt x="-23099" y="343185"/>
                          <a:pt x="0" y="0"/>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Diagramm 61">
            <a:extLst>
              <a:ext uri="{FF2B5EF4-FFF2-40B4-BE49-F238E27FC236}">
                <a16:creationId xmlns:a16="http://schemas.microsoft.com/office/drawing/2014/main" id="{54D4CA01-4666-4775-B0DD-76692BB4B6E1}"/>
              </a:ext>
            </a:extLst>
          </p:cNvPr>
          <p:cNvGraphicFramePr/>
          <p:nvPr>
            <p:extLst>
              <p:ext uri="{D42A27DB-BD31-4B8C-83A1-F6EECF244321}">
                <p14:modId xmlns:p14="http://schemas.microsoft.com/office/powerpoint/2010/main" val="3990572479"/>
              </p:ext>
            </p:extLst>
          </p:nvPr>
        </p:nvGraphicFramePr>
        <p:xfrm>
          <a:off x="3410590" y="2962481"/>
          <a:ext cx="2987919" cy="3319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B1E2B232-14A4-DAC7-F555-88C470B805B8}"/>
              </a:ext>
            </a:extLst>
          </p:cNvPr>
          <p:cNvGrpSpPr/>
          <p:nvPr/>
        </p:nvGrpSpPr>
        <p:grpSpPr>
          <a:xfrm>
            <a:off x="7267593" y="3355419"/>
            <a:ext cx="4517571" cy="2445193"/>
            <a:chOff x="1219721" y="2917763"/>
            <a:chExt cx="6033848" cy="2901951"/>
          </a:xfrm>
        </p:grpSpPr>
        <p:pic>
          <p:nvPicPr>
            <p:cNvPr id="4" name="Picture 3" descr="Graphical user interface, application&#10;&#10;Description automatically generated">
              <a:extLst>
                <a:ext uri="{FF2B5EF4-FFF2-40B4-BE49-F238E27FC236}">
                  <a16:creationId xmlns:a16="http://schemas.microsoft.com/office/drawing/2014/main" id="{723BCEE9-2198-D2B1-7DEB-EBE4C055D9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721" y="2917763"/>
              <a:ext cx="699248" cy="2901950"/>
            </a:xfrm>
            <a:prstGeom prst="rect">
              <a:avLst/>
            </a:prstGeom>
          </p:spPr>
        </p:pic>
        <p:pic>
          <p:nvPicPr>
            <p:cNvPr id="5" name="Picture 4" descr="Chart, radar chart&#10;&#10;Description automatically generated">
              <a:extLst>
                <a:ext uri="{FF2B5EF4-FFF2-40B4-BE49-F238E27FC236}">
                  <a16:creationId xmlns:a16="http://schemas.microsoft.com/office/drawing/2014/main" id="{2C625FA2-F742-03B2-B50F-FEE79BA0E9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8778" y="2917764"/>
              <a:ext cx="1054791" cy="2901950"/>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86CB9347-5ED7-BEE3-3148-5DE0F16D7A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99828" y="2917763"/>
              <a:ext cx="4298950" cy="2901950"/>
            </a:xfrm>
            <a:prstGeom prst="rect">
              <a:avLst/>
            </a:prstGeom>
          </p:spPr>
        </p:pic>
      </p:grpSp>
    </p:spTree>
    <p:extLst>
      <p:ext uri="{BB962C8B-B14F-4D97-AF65-F5344CB8AC3E}">
        <p14:creationId xmlns:p14="http://schemas.microsoft.com/office/powerpoint/2010/main" val="327092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20">
            <a:extLst>
              <a:ext uri="{FF2B5EF4-FFF2-40B4-BE49-F238E27FC236}">
                <a16:creationId xmlns:a16="http://schemas.microsoft.com/office/drawing/2014/main" id="{48AEB052-0FCD-4128-9537-89A9F7FD3A8F}"/>
              </a:ext>
            </a:extLst>
          </p:cNvPr>
          <p:cNvGrpSpPr/>
          <p:nvPr/>
        </p:nvGrpSpPr>
        <p:grpSpPr>
          <a:xfrm>
            <a:off x="-1865115" y="3276016"/>
            <a:ext cx="3373262" cy="3366097"/>
            <a:chOff x="4012650" y="342425"/>
            <a:chExt cx="1288779" cy="1288779"/>
          </a:xfrm>
          <a:solidFill>
            <a:schemeClr val="accent2"/>
          </a:solidFill>
        </p:grpSpPr>
        <p:sp>
          <p:nvSpPr>
            <p:cNvPr id="124" name="Oval 17">
              <a:extLst>
                <a:ext uri="{FF2B5EF4-FFF2-40B4-BE49-F238E27FC236}">
                  <a16:creationId xmlns:a16="http://schemas.microsoft.com/office/drawing/2014/main" id="{C9A408C3-AA25-4697-D9D3-A419E377B758}"/>
                </a:ext>
              </a:extLst>
            </p:cNvPr>
            <p:cNvSpPr/>
            <p:nvPr/>
          </p:nvSpPr>
          <p:spPr>
            <a:xfrm>
              <a:off x="4320429" y="651263"/>
              <a:ext cx="673223" cy="673223"/>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8">
              <a:extLst>
                <a:ext uri="{FF2B5EF4-FFF2-40B4-BE49-F238E27FC236}">
                  <a16:creationId xmlns:a16="http://schemas.microsoft.com/office/drawing/2014/main" id="{AFC77BB0-64B2-7FE0-24D4-8C2555E4C77D}"/>
                </a:ext>
              </a:extLst>
            </p:cNvPr>
            <p:cNvSpPr/>
            <p:nvPr/>
          </p:nvSpPr>
          <p:spPr>
            <a:xfrm>
              <a:off x="4527612" y="861134"/>
              <a:ext cx="258859" cy="2588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9">
              <a:extLst>
                <a:ext uri="{FF2B5EF4-FFF2-40B4-BE49-F238E27FC236}">
                  <a16:creationId xmlns:a16="http://schemas.microsoft.com/office/drawing/2014/main" id="{1C4FDEEB-02FE-5C2C-76A5-A8DCAC7EF26A}"/>
                </a:ext>
              </a:extLst>
            </p:cNvPr>
            <p:cNvSpPr/>
            <p:nvPr/>
          </p:nvSpPr>
          <p:spPr>
            <a:xfrm>
              <a:off x="4012650" y="342425"/>
              <a:ext cx="1288779" cy="1288779"/>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19" name="Group 20">
            <a:extLst>
              <a:ext uri="{FF2B5EF4-FFF2-40B4-BE49-F238E27FC236}">
                <a16:creationId xmlns:a16="http://schemas.microsoft.com/office/drawing/2014/main" id="{F0969C16-F98A-D0C3-9125-BD73AE1568FD}"/>
              </a:ext>
            </a:extLst>
          </p:cNvPr>
          <p:cNvGrpSpPr/>
          <p:nvPr/>
        </p:nvGrpSpPr>
        <p:grpSpPr>
          <a:xfrm>
            <a:off x="9581077" y="3689573"/>
            <a:ext cx="4409534" cy="4409534"/>
            <a:chOff x="4012650" y="342425"/>
            <a:chExt cx="1288779" cy="1288779"/>
          </a:xfrm>
        </p:grpSpPr>
        <p:sp>
          <p:nvSpPr>
            <p:cNvPr id="120" name="Oval 17">
              <a:extLst>
                <a:ext uri="{FF2B5EF4-FFF2-40B4-BE49-F238E27FC236}">
                  <a16:creationId xmlns:a16="http://schemas.microsoft.com/office/drawing/2014/main" id="{DC676355-4068-B298-3E4B-7BCDBA6C5F2A}"/>
                </a:ext>
              </a:extLst>
            </p:cNvPr>
            <p:cNvSpPr/>
            <p:nvPr/>
          </p:nvSpPr>
          <p:spPr>
            <a:xfrm>
              <a:off x="4320429" y="651263"/>
              <a:ext cx="673223" cy="6732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8">
              <a:extLst>
                <a:ext uri="{FF2B5EF4-FFF2-40B4-BE49-F238E27FC236}">
                  <a16:creationId xmlns:a16="http://schemas.microsoft.com/office/drawing/2014/main" id="{78B11A1B-3E60-42BE-AC7E-75614543479E}"/>
                </a:ext>
              </a:extLst>
            </p:cNvPr>
            <p:cNvSpPr/>
            <p:nvPr/>
          </p:nvSpPr>
          <p:spPr>
            <a:xfrm>
              <a:off x="4527612" y="861134"/>
              <a:ext cx="258859" cy="2588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9">
              <a:extLst>
                <a:ext uri="{FF2B5EF4-FFF2-40B4-BE49-F238E27FC236}">
                  <a16:creationId xmlns:a16="http://schemas.microsoft.com/office/drawing/2014/main" id="{B24D06DB-04A7-9269-7A69-C689AA3EABE3}"/>
                </a:ext>
              </a:extLst>
            </p:cNvPr>
            <p:cNvSpPr/>
            <p:nvPr/>
          </p:nvSpPr>
          <p:spPr>
            <a:xfrm>
              <a:off x="4012650" y="342425"/>
              <a:ext cx="1288779" cy="1288779"/>
            </a:xfrm>
            <a:prstGeom prst="ellipse">
              <a:avLst/>
            </a:prstGeom>
            <a:solidFill>
              <a:srgbClr val="E63250"/>
            </a:solidFill>
            <a:ln w="38100">
              <a:solidFill>
                <a:srgbClr val="E63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 name="Title 3">
            <a:extLst>
              <a:ext uri="{FF2B5EF4-FFF2-40B4-BE49-F238E27FC236}">
                <a16:creationId xmlns:a16="http://schemas.microsoft.com/office/drawing/2014/main" id="{01F1145A-87AF-881D-9544-75BBB6FD2E2A}"/>
              </a:ext>
            </a:extLst>
          </p:cNvPr>
          <p:cNvSpPr>
            <a:spLocks noGrp="1"/>
          </p:cNvSpPr>
          <p:nvPr>
            <p:ph type="title"/>
          </p:nvPr>
        </p:nvSpPr>
        <p:spPr/>
        <p:txBody>
          <a:bodyPr/>
          <a:lstStyle/>
          <a:p>
            <a:r>
              <a:rPr lang="de-DE" dirty="0"/>
              <a:t>Symanto Insights Platform</a:t>
            </a:r>
            <a:endParaRPr lang="en-US" dirty="0"/>
          </a:p>
        </p:txBody>
      </p:sp>
      <p:sp>
        <p:nvSpPr>
          <p:cNvPr id="5" name="Content Placeholder 4">
            <a:extLst>
              <a:ext uri="{FF2B5EF4-FFF2-40B4-BE49-F238E27FC236}">
                <a16:creationId xmlns:a16="http://schemas.microsoft.com/office/drawing/2014/main" id="{645F08AC-7022-01BB-7978-2A7E63C1E596}"/>
              </a:ext>
            </a:extLst>
          </p:cNvPr>
          <p:cNvSpPr>
            <a:spLocks noGrp="1"/>
          </p:cNvSpPr>
          <p:nvPr>
            <p:ph idx="13"/>
          </p:nvPr>
        </p:nvSpPr>
        <p:spPr/>
        <p:txBody>
          <a:bodyPr>
            <a:normAutofit/>
          </a:bodyPr>
          <a:lstStyle/>
          <a:p>
            <a:r>
              <a:rPr lang="en-US" dirty="0">
                <a:latin typeface="Lato" panose="020F0502020204030203" pitchFamily="34" charset="0"/>
                <a:ea typeface="Lato" panose="020F0502020204030203" pitchFamily="34" charset="0"/>
                <a:cs typeface="Lato" panose="020F0502020204030203" pitchFamily="34" charset="0"/>
              </a:rPr>
              <a:t>Choose your package according to expected consumption and t</a:t>
            </a:r>
            <a:r>
              <a:rPr lang="de-DE" dirty="0" err="1">
                <a:latin typeface="Lato" panose="020F0502020204030203" pitchFamily="34" charset="0"/>
                <a:ea typeface="Lato" panose="020F0502020204030203" pitchFamily="34" charset="0"/>
                <a:cs typeface="Lato" panose="020F0502020204030203" pitchFamily="34" charset="0"/>
              </a:rPr>
              <a:t>op</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up</a:t>
            </a:r>
            <a:r>
              <a:rPr lang="de-DE" dirty="0">
                <a:latin typeface="Lato" panose="020F0502020204030203" pitchFamily="34" charset="0"/>
                <a:ea typeface="Lato" panose="020F0502020204030203" pitchFamily="34" charset="0"/>
                <a:cs typeface="Lato" panose="020F0502020204030203" pitchFamily="34" charset="0"/>
              </a:rPr>
              <a:t> your credits </a:t>
            </a:r>
            <a:r>
              <a:rPr lang="de-DE" dirty="0" err="1">
                <a:latin typeface="Lato" panose="020F0502020204030203" pitchFamily="34" charset="0"/>
                <a:ea typeface="Lato" panose="020F0502020204030203" pitchFamily="34" charset="0"/>
                <a:cs typeface="Lato" panose="020F0502020204030203" pitchFamily="34" charset="0"/>
              </a:rPr>
              <a:t>as</a:t>
            </a:r>
            <a:r>
              <a:rPr lang="de-DE" dirty="0">
                <a:latin typeface="Lato" panose="020F0502020204030203" pitchFamily="34" charset="0"/>
                <a:ea typeface="Lato" panose="020F0502020204030203" pitchFamily="34" charset="0"/>
                <a:cs typeface="Lato" panose="020F0502020204030203" pitchFamily="34" charset="0"/>
              </a:rPr>
              <a:t> you </a:t>
            </a:r>
            <a:r>
              <a:rPr lang="de-DE" dirty="0" err="1">
                <a:latin typeface="Lato" panose="020F0502020204030203" pitchFamily="34" charset="0"/>
                <a:ea typeface="Lato" panose="020F0502020204030203" pitchFamily="34" charset="0"/>
                <a:cs typeface="Lato" panose="020F0502020204030203" pitchFamily="34" charset="0"/>
              </a:rPr>
              <a:t>go</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7" name="Rectangle: Rounded Corners 6">
            <a:extLst>
              <a:ext uri="{FF2B5EF4-FFF2-40B4-BE49-F238E27FC236}">
                <a16:creationId xmlns:a16="http://schemas.microsoft.com/office/drawing/2014/main" id="{C4F9C191-B56E-4A98-EA08-2E4B0B6F85BC}"/>
              </a:ext>
            </a:extLst>
          </p:cNvPr>
          <p:cNvSpPr/>
          <p:nvPr/>
        </p:nvSpPr>
        <p:spPr>
          <a:xfrm>
            <a:off x="467348" y="1784838"/>
            <a:ext cx="2738367" cy="3964487"/>
          </a:xfrm>
          <a:prstGeom prst="roundRect">
            <a:avLst>
              <a:gd name="adj" fmla="val 58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extBox 7">
            <a:extLst>
              <a:ext uri="{FF2B5EF4-FFF2-40B4-BE49-F238E27FC236}">
                <a16:creationId xmlns:a16="http://schemas.microsoft.com/office/drawing/2014/main" id="{F66F8A42-9D98-D4B6-EFB1-DC7126547CEE}"/>
              </a:ext>
            </a:extLst>
          </p:cNvPr>
          <p:cNvSpPr txBox="1"/>
          <p:nvPr/>
        </p:nvSpPr>
        <p:spPr>
          <a:xfrm>
            <a:off x="650632" y="2325570"/>
            <a:ext cx="950901" cy="584775"/>
          </a:xfrm>
          <a:prstGeom prst="rect">
            <a:avLst/>
          </a:prstGeom>
          <a:noFill/>
        </p:spPr>
        <p:txBody>
          <a:bodyPr wrap="none" lIns="91440" tIns="45720" rIns="91440" bIns="45720" rtlCol="0" anchor="t">
            <a:spAutoFit/>
          </a:bodyPr>
          <a:lstStyle/>
          <a:p>
            <a:pPr algn="l"/>
            <a:r>
              <a:rPr lang="de-DE" sz="3200" b="1" dirty="0">
                <a:solidFill>
                  <a:srgbClr val="3C4458"/>
                </a:solidFill>
                <a:latin typeface="+mj-lt"/>
                <a:ea typeface="Lato"/>
                <a:cs typeface="Lato"/>
              </a:rPr>
              <a:t>89 €</a:t>
            </a:r>
            <a:endParaRPr lang="en-US" sz="3200" b="1" dirty="0">
              <a:solidFill>
                <a:srgbClr val="3C4458"/>
              </a:solidFill>
              <a:latin typeface="+mj-lt"/>
              <a:ea typeface="Lato"/>
              <a:cs typeface="Lato"/>
            </a:endParaRPr>
          </a:p>
        </p:txBody>
      </p:sp>
      <p:sp>
        <p:nvSpPr>
          <p:cNvPr id="9" name="TextBox 8">
            <a:extLst>
              <a:ext uri="{FF2B5EF4-FFF2-40B4-BE49-F238E27FC236}">
                <a16:creationId xmlns:a16="http://schemas.microsoft.com/office/drawing/2014/main" id="{1ED0D09E-467B-CD53-5914-E9C11F4C1AB4}"/>
              </a:ext>
            </a:extLst>
          </p:cNvPr>
          <p:cNvSpPr txBox="1"/>
          <p:nvPr/>
        </p:nvSpPr>
        <p:spPr>
          <a:xfrm>
            <a:off x="650632" y="1987016"/>
            <a:ext cx="2787161" cy="338554"/>
          </a:xfrm>
          <a:prstGeom prst="rect">
            <a:avLst/>
          </a:prstGeom>
          <a:noFill/>
        </p:spPr>
        <p:txBody>
          <a:bodyPr wrap="square" lIns="91440" tIns="45720" rIns="91440" bIns="45720" rtlCol="0" anchor="t">
            <a:spAutoFit/>
          </a:bodyPr>
          <a:lstStyle/>
          <a:p>
            <a:pPr algn="l"/>
            <a:r>
              <a:rPr lang="de-DE" sz="1600" dirty="0">
                <a:solidFill>
                  <a:srgbClr val="3C4458"/>
                </a:solidFill>
                <a:latin typeface="Lato"/>
                <a:ea typeface="Lato"/>
                <a:cs typeface="Lato"/>
              </a:rPr>
              <a:t>Discovery Package</a:t>
            </a:r>
            <a:endParaRPr lang="en-US" sz="1600" dirty="0">
              <a:solidFill>
                <a:srgbClr val="3C4458"/>
              </a:solidFill>
              <a:latin typeface="Lato"/>
              <a:ea typeface="Lato"/>
              <a:cs typeface="Lato"/>
            </a:endParaRPr>
          </a:p>
        </p:txBody>
      </p:sp>
      <p:sp>
        <p:nvSpPr>
          <p:cNvPr id="10" name="TextBox 9">
            <a:extLst>
              <a:ext uri="{FF2B5EF4-FFF2-40B4-BE49-F238E27FC236}">
                <a16:creationId xmlns:a16="http://schemas.microsoft.com/office/drawing/2014/main" id="{8A30CA14-D0E4-740C-E314-BED31C3679A3}"/>
              </a:ext>
            </a:extLst>
          </p:cNvPr>
          <p:cNvSpPr txBox="1"/>
          <p:nvPr/>
        </p:nvSpPr>
        <p:spPr>
          <a:xfrm>
            <a:off x="650632" y="2967335"/>
            <a:ext cx="2233245" cy="461665"/>
          </a:xfrm>
          <a:prstGeom prst="rect">
            <a:avLst/>
          </a:prstGeom>
          <a:noFill/>
        </p:spPr>
        <p:txBody>
          <a:bodyPr wrap="square" lIns="91440" tIns="45720" rIns="91440" bIns="45720" rtlCol="0" anchor="t">
            <a:spAutoFit/>
          </a:bodyPr>
          <a:lstStyle/>
          <a:p>
            <a:pPr algn="l"/>
            <a:r>
              <a:rPr lang="de-DE" sz="1200" dirty="0">
                <a:solidFill>
                  <a:srgbClr val="3C4458"/>
                </a:solidFill>
                <a:latin typeface="Lato"/>
                <a:ea typeface="Lato"/>
                <a:cs typeface="Lato"/>
              </a:rPr>
              <a:t>To </a:t>
            </a:r>
            <a:r>
              <a:rPr lang="de-DE" sz="1200" dirty="0" err="1">
                <a:solidFill>
                  <a:srgbClr val="3C4458"/>
                </a:solidFill>
                <a:latin typeface="Lato"/>
                <a:ea typeface="Lato"/>
                <a:cs typeface="Lato"/>
              </a:rPr>
              <a:t>familiarise</a:t>
            </a:r>
            <a:r>
              <a:rPr lang="de-DE" sz="1200" dirty="0">
                <a:solidFill>
                  <a:srgbClr val="3C4458"/>
                </a:solidFill>
                <a:latin typeface="Lato"/>
                <a:ea typeface="Lato"/>
                <a:cs typeface="Lato"/>
              </a:rPr>
              <a:t> </a:t>
            </a:r>
            <a:r>
              <a:rPr lang="de-DE" sz="1200" dirty="0" err="1">
                <a:solidFill>
                  <a:srgbClr val="3C4458"/>
                </a:solidFill>
                <a:latin typeface="Lato"/>
                <a:ea typeface="Lato"/>
                <a:cs typeface="Lato"/>
              </a:rPr>
              <a:t>yourself</a:t>
            </a:r>
            <a:r>
              <a:rPr lang="de-DE" sz="1200" dirty="0">
                <a:solidFill>
                  <a:srgbClr val="3C4458"/>
                </a:solidFill>
                <a:latin typeface="Lato"/>
                <a:ea typeface="Lato"/>
                <a:cs typeface="Lato"/>
              </a:rPr>
              <a:t> with our </a:t>
            </a:r>
            <a:r>
              <a:rPr lang="de-DE" sz="1200" dirty="0" err="1">
                <a:solidFill>
                  <a:srgbClr val="3C4458"/>
                </a:solidFill>
                <a:latin typeface="Lato"/>
                <a:ea typeface="Lato"/>
                <a:cs typeface="Lato"/>
              </a:rPr>
              <a:t>tools</a:t>
            </a:r>
            <a:endParaRPr lang="en-US" sz="1200" dirty="0">
              <a:solidFill>
                <a:srgbClr val="3C4458"/>
              </a:solidFill>
              <a:latin typeface="Lato"/>
              <a:ea typeface="Lato"/>
              <a:cs typeface="Lato"/>
            </a:endParaRPr>
          </a:p>
        </p:txBody>
      </p:sp>
      <p:grpSp>
        <p:nvGrpSpPr>
          <p:cNvPr id="14" name="Group 13">
            <a:extLst>
              <a:ext uri="{FF2B5EF4-FFF2-40B4-BE49-F238E27FC236}">
                <a16:creationId xmlns:a16="http://schemas.microsoft.com/office/drawing/2014/main" id="{8FB70DCC-50B6-58D2-61E4-D36F883F8CB1}"/>
              </a:ext>
            </a:extLst>
          </p:cNvPr>
          <p:cNvGrpSpPr/>
          <p:nvPr/>
        </p:nvGrpSpPr>
        <p:grpSpPr>
          <a:xfrm>
            <a:off x="738555" y="3784324"/>
            <a:ext cx="189098" cy="181593"/>
            <a:chOff x="5627077" y="2910345"/>
            <a:chExt cx="272561" cy="272561"/>
          </a:xfrm>
        </p:grpSpPr>
        <p:sp>
          <p:nvSpPr>
            <p:cNvPr id="13" name="Oval 12">
              <a:extLst>
                <a:ext uri="{FF2B5EF4-FFF2-40B4-BE49-F238E27FC236}">
                  <a16:creationId xmlns:a16="http://schemas.microsoft.com/office/drawing/2014/main" id="{97E31C0A-43C0-5CB5-8AAB-E23D02C0344A}"/>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ckmark with solid fill">
              <a:extLst>
                <a:ext uri="{FF2B5EF4-FFF2-40B4-BE49-F238E27FC236}">
                  <a16:creationId xmlns:a16="http://schemas.microsoft.com/office/drawing/2014/main" id="{5D847A42-7451-20D4-7B06-DCEA50311B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15" name="TextBox 14">
            <a:extLst>
              <a:ext uri="{FF2B5EF4-FFF2-40B4-BE49-F238E27FC236}">
                <a16:creationId xmlns:a16="http://schemas.microsoft.com/office/drawing/2014/main" id="{7A15DD33-01E8-76AF-5D15-9E17A558226F}"/>
              </a:ext>
            </a:extLst>
          </p:cNvPr>
          <p:cNvSpPr txBox="1"/>
          <p:nvPr/>
        </p:nvSpPr>
        <p:spPr>
          <a:xfrm>
            <a:off x="927589" y="3730769"/>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1.000 </a:t>
            </a:r>
            <a:r>
              <a:rPr lang="de-DE" sz="1200" b="1" dirty="0" err="1">
                <a:solidFill>
                  <a:srgbClr val="3C4458"/>
                </a:solidFill>
                <a:latin typeface="Lato"/>
                <a:ea typeface="Lato"/>
                <a:cs typeface="Lato"/>
              </a:rPr>
              <a:t>collection</a:t>
            </a:r>
            <a:r>
              <a:rPr lang="de-DE" sz="1200" b="1" dirty="0">
                <a:solidFill>
                  <a:srgbClr val="3C4458"/>
                </a:solidFill>
                <a:latin typeface="Lato"/>
                <a:ea typeface="Lato"/>
                <a:cs typeface="Lato"/>
              </a:rPr>
              <a:t> credits</a:t>
            </a:r>
            <a:endParaRPr lang="en-US" sz="1200" b="1" dirty="0">
              <a:solidFill>
                <a:srgbClr val="3C4458"/>
              </a:solidFill>
              <a:latin typeface="Lato"/>
              <a:ea typeface="Lato"/>
              <a:cs typeface="Lato"/>
            </a:endParaRPr>
          </a:p>
        </p:txBody>
      </p:sp>
      <p:grpSp>
        <p:nvGrpSpPr>
          <p:cNvPr id="16" name="Group 15">
            <a:extLst>
              <a:ext uri="{FF2B5EF4-FFF2-40B4-BE49-F238E27FC236}">
                <a16:creationId xmlns:a16="http://schemas.microsoft.com/office/drawing/2014/main" id="{1B445B36-BA1D-4737-2953-6CE718040480}"/>
              </a:ext>
            </a:extLst>
          </p:cNvPr>
          <p:cNvGrpSpPr/>
          <p:nvPr/>
        </p:nvGrpSpPr>
        <p:grpSpPr>
          <a:xfrm>
            <a:off x="738555" y="4157025"/>
            <a:ext cx="189098" cy="181593"/>
            <a:chOff x="5627077" y="2910345"/>
            <a:chExt cx="272561" cy="272561"/>
          </a:xfrm>
        </p:grpSpPr>
        <p:sp>
          <p:nvSpPr>
            <p:cNvPr id="17" name="Oval 16">
              <a:extLst>
                <a:ext uri="{FF2B5EF4-FFF2-40B4-BE49-F238E27FC236}">
                  <a16:creationId xmlns:a16="http://schemas.microsoft.com/office/drawing/2014/main" id="{56321581-5951-1AA2-A46D-4FB3E0D04C6B}"/>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heckmark with solid fill">
              <a:extLst>
                <a:ext uri="{FF2B5EF4-FFF2-40B4-BE49-F238E27FC236}">
                  <a16:creationId xmlns:a16="http://schemas.microsoft.com/office/drawing/2014/main" id="{EDB6033A-CB44-8C1D-CEF0-5305B34FFA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19" name="TextBox 18">
            <a:extLst>
              <a:ext uri="{FF2B5EF4-FFF2-40B4-BE49-F238E27FC236}">
                <a16:creationId xmlns:a16="http://schemas.microsoft.com/office/drawing/2014/main" id="{824F3210-C255-E891-DBF6-C792F2121DE5}"/>
              </a:ext>
            </a:extLst>
          </p:cNvPr>
          <p:cNvSpPr txBox="1"/>
          <p:nvPr/>
        </p:nvSpPr>
        <p:spPr>
          <a:xfrm>
            <a:off x="927589" y="4103470"/>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1.000 </a:t>
            </a:r>
            <a:r>
              <a:rPr lang="de-DE" sz="1200" b="1" dirty="0" err="1">
                <a:solidFill>
                  <a:srgbClr val="3C4458"/>
                </a:solidFill>
                <a:latin typeface="Lato"/>
                <a:ea typeface="Lato"/>
                <a:cs typeface="Lato"/>
              </a:rPr>
              <a:t>analysis</a:t>
            </a:r>
            <a:r>
              <a:rPr lang="de-DE" sz="1200" b="1" dirty="0">
                <a:solidFill>
                  <a:srgbClr val="3C4458"/>
                </a:solidFill>
                <a:latin typeface="Lato"/>
                <a:ea typeface="Lato"/>
                <a:cs typeface="Lato"/>
              </a:rPr>
              <a:t> credits</a:t>
            </a:r>
            <a:endParaRPr lang="en-US" sz="1200" b="1" dirty="0">
              <a:solidFill>
                <a:srgbClr val="3C4458"/>
              </a:solidFill>
              <a:latin typeface="Lato"/>
              <a:ea typeface="Lato"/>
              <a:cs typeface="Lato"/>
            </a:endParaRPr>
          </a:p>
        </p:txBody>
      </p:sp>
      <p:grpSp>
        <p:nvGrpSpPr>
          <p:cNvPr id="24" name="Group 23">
            <a:extLst>
              <a:ext uri="{FF2B5EF4-FFF2-40B4-BE49-F238E27FC236}">
                <a16:creationId xmlns:a16="http://schemas.microsoft.com/office/drawing/2014/main" id="{F639D11E-58F6-3A7E-5816-54534F547AFA}"/>
              </a:ext>
            </a:extLst>
          </p:cNvPr>
          <p:cNvGrpSpPr/>
          <p:nvPr/>
        </p:nvGrpSpPr>
        <p:grpSpPr>
          <a:xfrm>
            <a:off x="740755" y="4541840"/>
            <a:ext cx="189098" cy="181593"/>
            <a:chOff x="5627077" y="2910345"/>
            <a:chExt cx="272561" cy="272561"/>
          </a:xfrm>
        </p:grpSpPr>
        <p:sp>
          <p:nvSpPr>
            <p:cNvPr id="25" name="Oval 24">
              <a:extLst>
                <a:ext uri="{FF2B5EF4-FFF2-40B4-BE49-F238E27FC236}">
                  <a16:creationId xmlns:a16="http://schemas.microsoft.com/office/drawing/2014/main" id="{F449984A-D28F-81B3-AAED-C65920D82CC3}"/>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heckmark with solid fill">
              <a:extLst>
                <a:ext uri="{FF2B5EF4-FFF2-40B4-BE49-F238E27FC236}">
                  <a16:creationId xmlns:a16="http://schemas.microsoft.com/office/drawing/2014/main" id="{72D614D0-6AC8-32CD-1B73-D705F5C9E7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27" name="TextBox 26">
            <a:extLst>
              <a:ext uri="{FF2B5EF4-FFF2-40B4-BE49-F238E27FC236}">
                <a16:creationId xmlns:a16="http://schemas.microsoft.com/office/drawing/2014/main" id="{3294607B-8424-F83D-EECE-DA614CEAB7AB}"/>
              </a:ext>
            </a:extLst>
          </p:cNvPr>
          <p:cNvSpPr txBox="1"/>
          <p:nvPr/>
        </p:nvSpPr>
        <p:spPr>
          <a:xfrm>
            <a:off x="929789" y="4488285"/>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Access to all insights </a:t>
            </a:r>
            <a:r>
              <a:rPr lang="de-DE" sz="1200" b="1" dirty="0" err="1">
                <a:solidFill>
                  <a:srgbClr val="3C4458"/>
                </a:solidFill>
                <a:latin typeface="Lato"/>
                <a:ea typeface="Lato"/>
                <a:cs typeface="Lato"/>
              </a:rPr>
              <a:t>modules</a:t>
            </a:r>
            <a:endParaRPr lang="en-US" sz="1200" b="1" dirty="0">
              <a:solidFill>
                <a:srgbClr val="3C4458"/>
              </a:solidFill>
              <a:latin typeface="Lato"/>
              <a:ea typeface="Lato"/>
              <a:cs typeface="Lato"/>
            </a:endParaRPr>
          </a:p>
        </p:txBody>
      </p:sp>
      <p:grpSp>
        <p:nvGrpSpPr>
          <p:cNvPr id="28" name="Group 27">
            <a:extLst>
              <a:ext uri="{FF2B5EF4-FFF2-40B4-BE49-F238E27FC236}">
                <a16:creationId xmlns:a16="http://schemas.microsoft.com/office/drawing/2014/main" id="{96DFDB40-8B8E-3534-3668-CBB087FE96A8}"/>
              </a:ext>
            </a:extLst>
          </p:cNvPr>
          <p:cNvGrpSpPr/>
          <p:nvPr/>
        </p:nvGrpSpPr>
        <p:grpSpPr>
          <a:xfrm>
            <a:off x="740755" y="4914541"/>
            <a:ext cx="189098" cy="181593"/>
            <a:chOff x="5627077" y="2910345"/>
            <a:chExt cx="272561" cy="272561"/>
          </a:xfrm>
        </p:grpSpPr>
        <p:sp>
          <p:nvSpPr>
            <p:cNvPr id="29" name="Oval 28">
              <a:extLst>
                <a:ext uri="{FF2B5EF4-FFF2-40B4-BE49-F238E27FC236}">
                  <a16:creationId xmlns:a16="http://schemas.microsoft.com/office/drawing/2014/main" id="{FB033867-31C7-4DA1-3C82-1785F79A915C}"/>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Checkmark with solid fill">
              <a:extLst>
                <a:ext uri="{FF2B5EF4-FFF2-40B4-BE49-F238E27FC236}">
                  <a16:creationId xmlns:a16="http://schemas.microsoft.com/office/drawing/2014/main" id="{84DAE05B-3158-B85B-E790-C6AA992484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31" name="TextBox 30">
            <a:extLst>
              <a:ext uri="{FF2B5EF4-FFF2-40B4-BE49-F238E27FC236}">
                <a16:creationId xmlns:a16="http://schemas.microsoft.com/office/drawing/2014/main" id="{4787F588-120E-5075-6E43-2365E26D1CD1}"/>
              </a:ext>
            </a:extLst>
          </p:cNvPr>
          <p:cNvSpPr txBox="1"/>
          <p:nvPr/>
        </p:nvSpPr>
        <p:spPr>
          <a:xfrm>
            <a:off x="929789" y="4860986"/>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Email support and live </a:t>
            </a:r>
            <a:r>
              <a:rPr lang="de-DE" sz="1200" b="1" dirty="0" err="1">
                <a:solidFill>
                  <a:srgbClr val="3C4458"/>
                </a:solidFill>
                <a:latin typeface="Lato"/>
                <a:ea typeface="Lato"/>
                <a:cs typeface="Lato"/>
              </a:rPr>
              <a:t>chat</a:t>
            </a:r>
            <a:endParaRPr lang="en-US" sz="1200" b="1" dirty="0">
              <a:solidFill>
                <a:srgbClr val="3C4458"/>
              </a:solidFill>
              <a:latin typeface="Lato"/>
              <a:ea typeface="Lato"/>
              <a:cs typeface="Lato"/>
            </a:endParaRPr>
          </a:p>
        </p:txBody>
      </p:sp>
      <p:sp>
        <p:nvSpPr>
          <p:cNvPr id="33" name="Oval 32">
            <a:extLst>
              <a:ext uri="{FF2B5EF4-FFF2-40B4-BE49-F238E27FC236}">
                <a16:creationId xmlns:a16="http://schemas.microsoft.com/office/drawing/2014/main" id="{F70AD129-0199-4AF7-DBE8-7BE17D543BA8}"/>
              </a:ext>
            </a:extLst>
          </p:cNvPr>
          <p:cNvSpPr/>
          <p:nvPr/>
        </p:nvSpPr>
        <p:spPr>
          <a:xfrm>
            <a:off x="740755" y="5298946"/>
            <a:ext cx="189098" cy="1815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A9689E-518D-C993-A9F7-8A7CE00B2ED1}"/>
              </a:ext>
            </a:extLst>
          </p:cNvPr>
          <p:cNvSpPr txBox="1"/>
          <p:nvPr/>
        </p:nvSpPr>
        <p:spPr>
          <a:xfrm>
            <a:off x="929789" y="5245391"/>
            <a:ext cx="2233245" cy="276999"/>
          </a:xfrm>
          <a:prstGeom prst="rect">
            <a:avLst/>
          </a:prstGeom>
          <a:noFill/>
        </p:spPr>
        <p:txBody>
          <a:bodyPr wrap="square" lIns="91440" tIns="45720" rIns="91440" bIns="45720" rtlCol="0" anchor="t">
            <a:spAutoFit/>
          </a:bodyPr>
          <a:lstStyle/>
          <a:p>
            <a:pPr algn="l"/>
            <a:r>
              <a:rPr lang="de-DE" sz="1200" b="1" dirty="0">
                <a:solidFill>
                  <a:schemeClr val="bg1">
                    <a:lumMod val="85000"/>
                  </a:schemeClr>
                </a:solidFill>
                <a:latin typeface="Lato"/>
                <a:ea typeface="Lato"/>
                <a:cs typeface="Lato"/>
              </a:rPr>
              <a:t>Personalised </a:t>
            </a:r>
            <a:r>
              <a:rPr lang="de-DE" sz="1200" b="1" dirty="0" err="1">
                <a:solidFill>
                  <a:schemeClr val="bg1">
                    <a:lumMod val="85000"/>
                  </a:schemeClr>
                </a:solidFill>
                <a:latin typeface="Lato"/>
                <a:ea typeface="Lato"/>
                <a:cs typeface="Lato"/>
              </a:rPr>
              <a:t>training</a:t>
            </a:r>
            <a:endParaRPr lang="en-US" sz="1200" b="1" dirty="0">
              <a:solidFill>
                <a:schemeClr val="bg1">
                  <a:lumMod val="85000"/>
                </a:schemeClr>
              </a:solidFill>
              <a:latin typeface="Lato"/>
              <a:ea typeface="Lato"/>
              <a:cs typeface="Lato"/>
            </a:endParaRPr>
          </a:p>
        </p:txBody>
      </p:sp>
      <p:pic>
        <p:nvPicPr>
          <p:cNvPr id="37" name="Graphic 36" descr="Close with solid fill">
            <a:extLst>
              <a:ext uri="{FF2B5EF4-FFF2-40B4-BE49-F238E27FC236}">
                <a16:creationId xmlns:a16="http://schemas.microsoft.com/office/drawing/2014/main" id="{BDC6217C-0B6D-0036-BBB2-3D8C82B28C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124" y="5322899"/>
            <a:ext cx="133910" cy="133910"/>
          </a:xfrm>
          <a:prstGeom prst="rect">
            <a:avLst/>
          </a:prstGeom>
        </p:spPr>
      </p:pic>
      <p:sp>
        <p:nvSpPr>
          <p:cNvPr id="38" name="Rectangle: Rounded Corners 37">
            <a:extLst>
              <a:ext uri="{FF2B5EF4-FFF2-40B4-BE49-F238E27FC236}">
                <a16:creationId xmlns:a16="http://schemas.microsoft.com/office/drawing/2014/main" id="{0165F29B-77D1-0304-D170-BFBB45EB4C6F}"/>
              </a:ext>
            </a:extLst>
          </p:cNvPr>
          <p:cNvSpPr/>
          <p:nvPr/>
        </p:nvSpPr>
        <p:spPr>
          <a:xfrm>
            <a:off x="3362510" y="1802080"/>
            <a:ext cx="2738367" cy="3964487"/>
          </a:xfrm>
          <a:prstGeom prst="roundRect">
            <a:avLst>
              <a:gd name="adj" fmla="val 58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3" name="TextBox 42">
            <a:extLst>
              <a:ext uri="{FF2B5EF4-FFF2-40B4-BE49-F238E27FC236}">
                <a16:creationId xmlns:a16="http://schemas.microsoft.com/office/drawing/2014/main" id="{67E1F0B3-7B98-DFFE-5B77-7AA1D9A58B45}"/>
              </a:ext>
            </a:extLst>
          </p:cNvPr>
          <p:cNvSpPr txBox="1"/>
          <p:nvPr/>
        </p:nvSpPr>
        <p:spPr>
          <a:xfrm>
            <a:off x="3500754" y="2325570"/>
            <a:ext cx="1176925" cy="584775"/>
          </a:xfrm>
          <a:prstGeom prst="rect">
            <a:avLst/>
          </a:prstGeom>
          <a:noFill/>
        </p:spPr>
        <p:txBody>
          <a:bodyPr wrap="none" lIns="91440" tIns="45720" rIns="91440" bIns="45720" rtlCol="0" anchor="t">
            <a:spAutoFit/>
          </a:bodyPr>
          <a:lstStyle/>
          <a:p>
            <a:pPr algn="l"/>
            <a:r>
              <a:rPr lang="de-DE" sz="3200" b="1" dirty="0">
                <a:solidFill>
                  <a:srgbClr val="3C4458"/>
                </a:solidFill>
                <a:latin typeface="+mj-lt"/>
                <a:ea typeface="Lato"/>
                <a:cs typeface="Lato"/>
              </a:rPr>
              <a:t>350 €</a:t>
            </a:r>
            <a:endParaRPr lang="en-US" sz="3200" b="1" dirty="0">
              <a:solidFill>
                <a:srgbClr val="3C4458"/>
              </a:solidFill>
              <a:latin typeface="+mj-lt"/>
              <a:ea typeface="Lato"/>
              <a:cs typeface="Lato"/>
            </a:endParaRPr>
          </a:p>
        </p:txBody>
      </p:sp>
      <p:sp>
        <p:nvSpPr>
          <p:cNvPr id="44" name="TextBox 43">
            <a:extLst>
              <a:ext uri="{FF2B5EF4-FFF2-40B4-BE49-F238E27FC236}">
                <a16:creationId xmlns:a16="http://schemas.microsoft.com/office/drawing/2014/main" id="{24F0E21B-71DD-1FC8-EDB4-E825F22DCE01}"/>
              </a:ext>
            </a:extLst>
          </p:cNvPr>
          <p:cNvSpPr txBox="1"/>
          <p:nvPr/>
        </p:nvSpPr>
        <p:spPr>
          <a:xfrm>
            <a:off x="3500754" y="1987016"/>
            <a:ext cx="2787161" cy="338554"/>
          </a:xfrm>
          <a:prstGeom prst="rect">
            <a:avLst/>
          </a:prstGeom>
          <a:noFill/>
        </p:spPr>
        <p:txBody>
          <a:bodyPr wrap="square" lIns="91440" tIns="45720" rIns="91440" bIns="45720" rtlCol="0" anchor="t">
            <a:spAutoFit/>
          </a:bodyPr>
          <a:lstStyle/>
          <a:p>
            <a:pPr algn="l"/>
            <a:r>
              <a:rPr lang="de-DE" sz="1600" dirty="0">
                <a:solidFill>
                  <a:srgbClr val="3C4458"/>
                </a:solidFill>
                <a:latin typeface="Lato"/>
                <a:ea typeface="Lato"/>
                <a:cs typeface="Lato"/>
              </a:rPr>
              <a:t>Small Package</a:t>
            </a:r>
            <a:endParaRPr lang="en-US" sz="1600" dirty="0">
              <a:solidFill>
                <a:srgbClr val="3C4458"/>
              </a:solidFill>
              <a:latin typeface="Lato"/>
              <a:ea typeface="Lato"/>
              <a:cs typeface="Lato"/>
            </a:endParaRPr>
          </a:p>
        </p:txBody>
      </p:sp>
      <p:sp>
        <p:nvSpPr>
          <p:cNvPr id="45" name="TextBox 44">
            <a:extLst>
              <a:ext uri="{FF2B5EF4-FFF2-40B4-BE49-F238E27FC236}">
                <a16:creationId xmlns:a16="http://schemas.microsoft.com/office/drawing/2014/main" id="{C0DB6B1C-5B2C-3A7B-5D40-8575F8459C07}"/>
              </a:ext>
            </a:extLst>
          </p:cNvPr>
          <p:cNvSpPr txBox="1"/>
          <p:nvPr/>
        </p:nvSpPr>
        <p:spPr>
          <a:xfrm>
            <a:off x="3500754" y="2967335"/>
            <a:ext cx="2233245" cy="276999"/>
          </a:xfrm>
          <a:prstGeom prst="rect">
            <a:avLst/>
          </a:prstGeom>
          <a:noFill/>
        </p:spPr>
        <p:txBody>
          <a:bodyPr wrap="square" lIns="91440" tIns="45720" rIns="91440" bIns="45720" rtlCol="0" anchor="t">
            <a:spAutoFit/>
          </a:bodyPr>
          <a:lstStyle/>
          <a:p>
            <a:pPr algn="l"/>
            <a:r>
              <a:rPr lang="de-DE" sz="1200" dirty="0">
                <a:solidFill>
                  <a:srgbClr val="3C4458"/>
                </a:solidFill>
                <a:latin typeface="Lato"/>
                <a:ea typeface="Lato"/>
                <a:cs typeface="Lato"/>
              </a:rPr>
              <a:t>Best </a:t>
            </a:r>
            <a:r>
              <a:rPr lang="de-DE" sz="1200" dirty="0" err="1">
                <a:solidFill>
                  <a:srgbClr val="3C4458"/>
                </a:solidFill>
                <a:latin typeface="Lato"/>
                <a:ea typeface="Lato"/>
                <a:cs typeface="Lato"/>
              </a:rPr>
              <a:t>for</a:t>
            </a:r>
            <a:r>
              <a:rPr lang="de-DE" sz="1200" dirty="0">
                <a:solidFill>
                  <a:srgbClr val="3C4458"/>
                </a:solidFill>
                <a:latin typeface="Lato"/>
                <a:ea typeface="Lato"/>
                <a:cs typeface="Lato"/>
              </a:rPr>
              <a:t> </a:t>
            </a:r>
            <a:r>
              <a:rPr lang="de-DE" sz="1200" dirty="0" err="1">
                <a:solidFill>
                  <a:srgbClr val="3C4458"/>
                </a:solidFill>
                <a:latin typeface="Lato"/>
                <a:ea typeface="Lato"/>
                <a:cs typeface="Lato"/>
              </a:rPr>
              <a:t>small</a:t>
            </a:r>
            <a:r>
              <a:rPr lang="de-DE" sz="1200" dirty="0">
                <a:solidFill>
                  <a:srgbClr val="3C4458"/>
                </a:solidFill>
                <a:latin typeface="Lato"/>
                <a:ea typeface="Lato"/>
                <a:cs typeface="Lato"/>
              </a:rPr>
              <a:t> </a:t>
            </a:r>
            <a:r>
              <a:rPr lang="de-DE" sz="1200" dirty="0" err="1">
                <a:solidFill>
                  <a:srgbClr val="3C4458"/>
                </a:solidFill>
                <a:latin typeface="Lato"/>
                <a:ea typeface="Lato"/>
                <a:cs typeface="Lato"/>
              </a:rPr>
              <a:t>research</a:t>
            </a:r>
            <a:r>
              <a:rPr lang="de-DE" sz="1200" dirty="0">
                <a:solidFill>
                  <a:srgbClr val="3C4458"/>
                </a:solidFill>
                <a:latin typeface="Lato"/>
                <a:ea typeface="Lato"/>
                <a:cs typeface="Lato"/>
              </a:rPr>
              <a:t> </a:t>
            </a:r>
            <a:r>
              <a:rPr lang="de-DE" sz="1200" dirty="0" err="1">
                <a:solidFill>
                  <a:srgbClr val="3C4458"/>
                </a:solidFill>
                <a:latin typeface="Lato"/>
                <a:ea typeface="Lato"/>
                <a:cs typeface="Lato"/>
              </a:rPr>
              <a:t>studies</a:t>
            </a:r>
            <a:endParaRPr lang="en-US" sz="1200" dirty="0">
              <a:solidFill>
                <a:srgbClr val="3C4458"/>
              </a:solidFill>
              <a:latin typeface="Lato"/>
              <a:ea typeface="Lato"/>
              <a:cs typeface="Lato"/>
            </a:endParaRPr>
          </a:p>
        </p:txBody>
      </p:sp>
      <p:grpSp>
        <p:nvGrpSpPr>
          <p:cNvPr id="46" name="Group 45">
            <a:extLst>
              <a:ext uri="{FF2B5EF4-FFF2-40B4-BE49-F238E27FC236}">
                <a16:creationId xmlns:a16="http://schemas.microsoft.com/office/drawing/2014/main" id="{D0783E43-9D3E-98B5-FB51-00D302BE9607}"/>
              </a:ext>
            </a:extLst>
          </p:cNvPr>
          <p:cNvGrpSpPr/>
          <p:nvPr/>
        </p:nvGrpSpPr>
        <p:grpSpPr>
          <a:xfrm>
            <a:off x="3588677" y="3784324"/>
            <a:ext cx="189098" cy="181593"/>
            <a:chOff x="5627077" y="2910345"/>
            <a:chExt cx="272561" cy="272561"/>
          </a:xfrm>
        </p:grpSpPr>
        <p:sp>
          <p:nvSpPr>
            <p:cNvPr id="47" name="Oval 46">
              <a:extLst>
                <a:ext uri="{FF2B5EF4-FFF2-40B4-BE49-F238E27FC236}">
                  <a16:creationId xmlns:a16="http://schemas.microsoft.com/office/drawing/2014/main" id="{CEBAE5B3-5975-B8E0-AD84-3AD46E004B92}"/>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Checkmark with solid fill">
              <a:extLst>
                <a:ext uri="{FF2B5EF4-FFF2-40B4-BE49-F238E27FC236}">
                  <a16:creationId xmlns:a16="http://schemas.microsoft.com/office/drawing/2014/main" id="{A686B462-9B78-4BCA-6DF9-A4FAA0D5EB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49" name="TextBox 48">
            <a:extLst>
              <a:ext uri="{FF2B5EF4-FFF2-40B4-BE49-F238E27FC236}">
                <a16:creationId xmlns:a16="http://schemas.microsoft.com/office/drawing/2014/main" id="{E0226A9B-0257-E0BC-202A-76FA7B0BF11F}"/>
              </a:ext>
            </a:extLst>
          </p:cNvPr>
          <p:cNvSpPr txBox="1"/>
          <p:nvPr/>
        </p:nvSpPr>
        <p:spPr>
          <a:xfrm>
            <a:off x="3777711" y="3730769"/>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5.000 </a:t>
            </a:r>
            <a:r>
              <a:rPr lang="de-DE" sz="1200" b="1" dirty="0" err="1">
                <a:solidFill>
                  <a:srgbClr val="3C4458"/>
                </a:solidFill>
                <a:latin typeface="Lato"/>
                <a:ea typeface="Lato"/>
                <a:cs typeface="Lato"/>
              </a:rPr>
              <a:t>collection</a:t>
            </a:r>
            <a:r>
              <a:rPr lang="de-DE" sz="1200" b="1" dirty="0">
                <a:solidFill>
                  <a:srgbClr val="3C4458"/>
                </a:solidFill>
                <a:latin typeface="Lato"/>
                <a:ea typeface="Lato"/>
                <a:cs typeface="Lato"/>
              </a:rPr>
              <a:t> credits</a:t>
            </a:r>
            <a:endParaRPr lang="en-US" sz="1200" b="1" dirty="0">
              <a:solidFill>
                <a:srgbClr val="3C4458"/>
              </a:solidFill>
              <a:latin typeface="Lato"/>
              <a:ea typeface="Lato"/>
              <a:cs typeface="Lato"/>
            </a:endParaRPr>
          </a:p>
        </p:txBody>
      </p:sp>
      <p:grpSp>
        <p:nvGrpSpPr>
          <p:cNvPr id="50" name="Group 49">
            <a:extLst>
              <a:ext uri="{FF2B5EF4-FFF2-40B4-BE49-F238E27FC236}">
                <a16:creationId xmlns:a16="http://schemas.microsoft.com/office/drawing/2014/main" id="{E7241B6F-98B9-AB89-05AB-BEE19EAB9AB4}"/>
              </a:ext>
            </a:extLst>
          </p:cNvPr>
          <p:cNvGrpSpPr/>
          <p:nvPr/>
        </p:nvGrpSpPr>
        <p:grpSpPr>
          <a:xfrm>
            <a:off x="3588677" y="4157025"/>
            <a:ext cx="189098" cy="181593"/>
            <a:chOff x="5627077" y="2910345"/>
            <a:chExt cx="272561" cy="272561"/>
          </a:xfrm>
        </p:grpSpPr>
        <p:sp>
          <p:nvSpPr>
            <p:cNvPr id="51" name="Oval 50">
              <a:extLst>
                <a:ext uri="{FF2B5EF4-FFF2-40B4-BE49-F238E27FC236}">
                  <a16:creationId xmlns:a16="http://schemas.microsoft.com/office/drawing/2014/main" id="{6A04A49E-CF36-0B62-AB2B-91720A204524}"/>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descr="Checkmark with solid fill">
              <a:extLst>
                <a:ext uri="{FF2B5EF4-FFF2-40B4-BE49-F238E27FC236}">
                  <a16:creationId xmlns:a16="http://schemas.microsoft.com/office/drawing/2014/main" id="{BEEDFE34-FD72-3974-EA30-5225B46C7D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53" name="TextBox 52">
            <a:extLst>
              <a:ext uri="{FF2B5EF4-FFF2-40B4-BE49-F238E27FC236}">
                <a16:creationId xmlns:a16="http://schemas.microsoft.com/office/drawing/2014/main" id="{88A9284D-0BE7-FD95-F6AE-735C3F5D65A1}"/>
              </a:ext>
            </a:extLst>
          </p:cNvPr>
          <p:cNvSpPr txBox="1"/>
          <p:nvPr/>
        </p:nvSpPr>
        <p:spPr>
          <a:xfrm>
            <a:off x="3777711" y="4103470"/>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5.000 </a:t>
            </a:r>
            <a:r>
              <a:rPr lang="de-DE" sz="1200" b="1" dirty="0" err="1">
                <a:solidFill>
                  <a:srgbClr val="3C4458"/>
                </a:solidFill>
                <a:latin typeface="Lato"/>
                <a:ea typeface="Lato"/>
                <a:cs typeface="Lato"/>
              </a:rPr>
              <a:t>analysis</a:t>
            </a:r>
            <a:r>
              <a:rPr lang="de-DE" sz="1200" b="1" dirty="0">
                <a:solidFill>
                  <a:srgbClr val="3C4458"/>
                </a:solidFill>
                <a:latin typeface="Lato"/>
                <a:ea typeface="Lato"/>
                <a:cs typeface="Lato"/>
              </a:rPr>
              <a:t> credits</a:t>
            </a:r>
            <a:endParaRPr lang="en-US" sz="1200" b="1" dirty="0">
              <a:solidFill>
                <a:srgbClr val="3C4458"/>
              </a:solidFill>
              <a:latin typeface="Lato"/>
              <a:ea typeface="Lato"/>
              <a:cs typeface="Lato"/>
            </a:endParaRPr>
          </a:p>
        </p:txBody>
      </p:sp>
      <p:sp>
        <p:nvSpPr>
          <p:cNvPr id="54" name="TextBox 53">
            <a:extLst>
              <a:ext uri="{FF2B5EF4-FFF2-40B4-BE49-F238E27FC236}">
                <a16:creationId xmlns:a16="http://schemas.microsoft.com/office/drawing/2014/main" id="{A5DCCB00-CAE6-482D-FDA7-0ADB0EB490EE}"/>
              </a:ext>
            </a:extLst>
          </p:cNvPr>
          <p:cNvSpPr txBox="1"/>
          <p:nvPr/>
        </p:nvSpPr>
        <p:spPr>
          <a:xfrm>
            <a:off x="3779911" y="4488285"/>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Access to all insights </a:t>
            </a:r>
            <a:r>
              <a:rPr lang="de-DE" sz="1200" b="1" dirty="0" err="1">
                <a:solidFill>
                  <a:srgbClr val="3C4458"/>
                </a:solidFill>
                <a:latin typeface="Lato"/>
                <a:ea typeface="Lato"/>
                <a:cs typeface="Lato"/>
              </a:rPr>
              <a:t>modules</a:t>
            </a:r>
            <a:endParaRPr lang="en-US" sz="1200" b="1" dirty="0">
              <a:solidFill>
                <a:srgbClr val="3C4458"/>
              </a:solidFill>
              <a:latin typeface="Lato"/>
              <a:ea typeface="Lato"/>
              <a:cs typeface="Lato"/>
            </a:endParaRPr>
          </a:p>
        </p:txBody>
      </p:sp>
      <p:grpSp>
        <p:nvGrpSpPr>
          <p:cNvPr id="55" name="Group 54">
            <a:extLst>
              <a:ext uri="{FF2B5EF4-FFF2-40B4-BE49-F238E27FC236}">
                <a16:creationId xmlns:a16="http://schemas.microsoft.com/office/drawing/2014/main" id="{F43FF207-2A7F-F8EA-916C-5BBE7AD55F9A}"/>
              </a:ext>
            </a:extLst>
          </p:cNvPr>
          <p:cNvGrpSpPr/>
          <p:nvPr/>
        </p:nvGrpSpPr>
        <p:grpSpPr>
          <a:xfrm>
            <a:off x="3590877" y="4914541"/>
            <a:ext cx="189098" cy="181593"/>
            <a:chOff x="5627077" y="2910345"/>
            <a:chExt cx="272561" cy="272561"/>
          </a:xfrm>
        </p:grpSpPr>
        <p:sp>
          <p:nvSpPr>
            <p:cNvPr id="56" name="Oval 55">
              <a:extLst>
                <a:ext uri="{FF2B5EF4-FFF2-40B4-BE49-F238E27FC236}">
                  <a16:creationId xmlns:a16="http://schemas.microsoft.com/office/drawing/2014/main" id="{ACF43C6D-E2FE-69D7-92B5-77B95218E740}"/>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Checkmark with solid fill">
              <a:extLst>
                <a:ext uri="{FF2B5EF4-FFF2-40B4-BE49-F238E27FC236}">
                  <a16:creationId xmlns:a16="http://schemas.microsoft.com/office/drawing/2014/main" id="{1941190F-6EE1-7401-6F58-2CE0657AF7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58" name="TextBox 57">
            <a:extLst>
              <a:ext uri="{FF2B5EF4-FFF2-40B4-BE49-F238E27FC236}">
                <a16:creationId xmlns:a16="http://schemas.microsoft.com/office/drawing/2014/main" id="{055194D3-832C-D981-F348-C32B21FA9D19}"/>
              </a:ext>
            </a:extLst>
          </p:cNvPr>
          <p:cNvSpPr txBox="1"/>
          <p:nvPr/>
        </p:nvSpPr>
        <p:spPr>
          <a:xfrm>
            <a:off x="3779911" y="4860986"/>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Email support and live </a:t>
            </a:r>
            <a:r>
              <a:rPr lang="de-DE" sz="1200" b="1" dirty="0" err="1">
                <a:solidFill>
                  <a:srgbClr val="3C4458"/>
                </a:solidFill>
                <a:latin typeface="Lato"/>
                <a:ea typeface="Lato"/>
                <a:cs typeface="Lato"/>
              </a:rPr>
              <a:t>chat</a:t>
            </a:r>
            <a:endParaRPr lang="en-US" sz="1200" b="1" dirty="0">
              <a:solidFill>
                <a:srgbClr val="3C4458"/>
              </a:solidFill>
              <a:latin typeface="Lato"/>
              <a:ea typeface="Lato"/>
              <a:cs typeface="Lato"/>
            </a:endParaRPr>
          </a:p>
        </p:txBody>
      </p:sp>
      <p:sp>
        <p:nvSpPr>
          <p:cNvPr id="59" name="Oval 58">
            <a:extLst>
              <a:ext uri="{FF2B5EF4-FFF2-40B4-BE49-F238E27FC236}">
                <a16:creationId xmlns:a16="http://schemas.microsoft.com/office/drawing/2014/main" id="{F808C811-BCD3-4616-50BE-A0F18388EF09}"/>
              </a:ext>
            </a:extLst>
          </p:cNvPr>
          <p:cNvSpPr/>
          <p:nvPr/>
        </p:nvSpPr>
        <p:spPr>
          <a:xfrm>
            <a:off x="3590877" y="5298946"/>
            <a:ext cx="189098" cy="1815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F13927C-3587-9749-1900-9B0F8FF2D503}"/>
              </a:ext>
            </a:extLst>
          </p:cNvPr>
          <p:cNvSpPr txBox="1"/>
          <p:nvPr/>
        </p:nvSpPr>
        <p:spPr>
          <a:xfrm>
            <a:off x="3779911" y="5245391"/>
            <a:ext cx="2233245" cy="276999"/>
          </a:xfrm>
          <a:prstGeom prst="rect">
            <a:avLst/>
          </a:prstGeom>
          <a:noFill/>
        </p:spPr>
        <p:txBody>
          <a:bodyPr wrap="square" lIns="91440" tIns="45720" rIns="91440" bIns="45720" rtlCol="0" anchor="t">
            <a:spAutoFit/>
          </a:bodyPr>
          <a:lstStyle/>
          <a:p>
            <a:pPr algn="l"/>
            <a:r>
              <a:rPr lang="de-DE" sz="1200" b="1" dirty="0">
                <a:solidFill>
                  <a:schemeClr val="bg1">
                    <a:lumMod val="85000"/>
                  </a:schemeClr>
                </a:solidFill>
                <a:latin typeface="Lato"/>
                <a:ea typeface="Lato"/>
                <a:cs typeface="Lato"/>
              </a:rPr>
              <a:t>Personalised </a:t>
            </a:r>
            <a:r>
              <a:rPr lang="de-DE" sz="1200" b="1" dirty="0" err="1">
                <a:solidFill>
                  <a:schemeClr val="bg1">
                    <a:lumMod val="85000"/>
                  </a:schemeClr>
                </a:solidFill>
                <a:latin typeface="Lato"/>
                <a:ea typeface="Lato"/>
                <a:cs typeface="Lato"/>
              </a:rPr>
              <a:t>training</a:t>
            </a:r>
            <a:endParaRPr lang="en-US" sz="1200" b="1" dirty="0">
              <a:solidFill>
                <a:schemeClr val="bg1">
                  <a:lumMod val="85000"/>
                </a:schemeClr>
              </a:solidFill>
              <a:latin typeface="Lato"/>
              <a:ea typeface="Lato"/>
              <a:cs typeface="Lato"/>
            </a:endParaRPr>
          </a:p>
        </p:txBody>
      </p:sp>
      <p:grpSp>
        <p:nvGrpSpPr>
          <p:cNvPr id="61" name="Group 60">
            <a:extLst>
              <a:ext uri="{FF2B5EF4-FFF2-40B4-BE49-F238E27FC236}">
                <a16:creationId xmlns:a16="http://schemas.microsoft.com/office/drawing/2014/main" id="{E99B6D85-C7DE-E18C-4E1D-3629643858C8}"/>
              </a:ext>
            </a:extLst>
          </p:cNvPr>
          <p:cNvGrpSpPr/>
          <p:nvPr/>
        </p:nvGrpSpPr>
        <p:grpSpPr>
          <a:xfrm>
            <a:off x="3590951" y="4546099"/>
            <a:ext cx="189098" cy="181593"/>
            <a:chOff x="5627077" y="2910345"/>
            <a:chExt cx="272561" cy="272561"/>
          </a:xfrm>
        </p:grpSpPr>
        <p:sp>
          <p:nvSpPr>
            <p:cNvPr id="62" name="Oval 61">
              <a:extLst>
                <a:ext uri="{FF2B5EF4-FFF2-40B4-BE49-F238E27FC236}">
                  <a16:creationId xmlns:a16="http://schemas.microsoft.com/office/drawing/2014/main" id="{5FE8BC40-FC35-A7E2-5A3E-A97E1B09BE80}"/>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descr="Checkmark with solid fill">
              <a:extLst>
                <a:ext uri="{FF2B5EF4-FFF2-40B4-BE49-F238E27FC236}">
                  <a16:creationId xmlns:a16="http://schemas.microsoft.com/office/drawing/2014/main" id="{07D9DC10-641C-3641-E032-BC0C665281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pic>
        <p:nvPicPr>
          <p:cNvPr id="64" name="Graphic 63" descr="Close with solid fill">
            <a:extLst>
              <a:ext uri="{FF2B5EF4-FFF2-40B4-BE49-F238E27FC236}">
                <a16:creationId xmlns:a16="http://schemas.microsoft.com/office/drawing/2014/main" id="{D8B020F4-C01B-B9C8-4C9C-1A9D2F1B86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6357" y="5325727"/>
            <a:ext cx="133910" cy="133910"/>
          </a:xfrm>
          <a:prstGeom prst="rect">
            <a:avLst/>
          </a:prstGeom>
        </p:spPr>
      </p:pic>
      <p:sp>
        <p:nvSpPr>
          <p:cNvPr id="65" name="Rectangle: Rounded Corners 64">
            <a:extLst>
              <a:ext uri="{FF2B5EF4-FFF2-40B4-BE49-F238E27FC236}">
                <a16:creationId xmlns:a16="http://schemas.microsoft.com/office/drawing/2014/main" id="{0491077C-A001-CFF1-5B0E-AD41F5BB2FA3}"/>
              </a:ext>
            </a:extLst>
          </p:cNvPr>
          <p:cNvSpPr/>
          <p:nvPr/>
        </p:nvSpPr>
        <p:spPr>
          <a:xfrm>
            <a:off x="6260570" y="1804600"/>
            <a:ext cx="2738367" cy="3964487"/>
          </a:xfrm>
          <a:prstGeom prst="roundRect">
            <a:avLst>
              <a:gd name="adj" fmla="val 58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573BE574-458A-3F00-CAA3-BC8B54E520F4}"/>
              </a:ext>
            </a:extLst>
          </p:cNvPr>
          <p:cNvSpPr txBox="1"/>
          <p:nvPr/>
        </p:nvSpPr>
        <p:spPr>
          <a:xfrm>
            <a:off x="6443854" y="2345332"/>
            <a:ext cx="1518364" cy="584775"/>
          </a:xfrm>
          <a:prstGeom prst="rect">
            <a:avLst/>
          </a:prstGeom>
          <a:noFill/>
        </p:spPr>
        <p:txBody>
          <a:bodyPr wrap="none" lIns="91440" tIns="45720" rIns="91440" bIns="45720" rtlCol="0" anchor="t">
            <a:spAutoFit/>
          </a:bodyPr>
          <a:lstStyle/>
          <a:p>
            <a:pPr algn="l"/>
            <a:r>
              <a:rPr lang="de-DE" sz="3200" b="1" dirty="0">
                <a:solidFill>
                  <a:srgbClr val="3C4458"/>
                </a:solidFill>
                <a:latin typeface="+mj-lt"/>
                <a:ea typeface="Lato"/>
                <a:cs typeface="Lato"/>
              </a:rPr>
              <a:t>1.500 €</a:t>
            </a:r>
            <a:endParaRPr lang="en-US" sz="3200" b="1" dirty="0">
              <a:solidFill>
                <a:srgbClr val="3C4458"/>
              </a:solidFill>
              <a:latin typeface="+mj-lt"/>
              <a:ea typeface="Lato"/>
              <a:cs typeface="Lato"/>
            </a:endParaRPr>
          </a:p>
        </p:txBody>
      </p:sp>
      <p:sp>
        <p:nvSpPr>
          <p:cNvPr id="67" name="TextBox 66">
            <a:extLst>
              <a:ext uri="{FF2B5EF4-FFF2-40B4-BE49-F238E27FC236}">
                <a16:creationId xmlns:a16="http://schemas.microsoft.com/office/drawing/2014/main" id="{4CD9B32D-5F07-3D65-A594-AD7A0EDD9ABF}"/>
              </a:ext>
            </a:extLst>
          </p:cNvPr>
          <p:cNvSpPr txBox="1"/>
          <p:nvPr/>
        </p:nvSpPr>
        <p:spPr>
          <a:xfrm>
            <a:off x="6443854" y="2006778"/>
            <a:ext cx="2787161" cy="338554"/>
          </a:xfrm>
          <a:prstGeom prst="rect">
            <a:avLst/>
          </a:prstGeom>
          <a:noFill/>
        </p:spPr>
        <p:txBody>
          <a:bodyPr wrap="square" lIns="91440" tIns="45720" rIns="91440" bIns="45720" rtlCol="0" anchor="t">
            <a:spAutoFit/>
          </a:bodyPr>
          <a:lstStyle/>
          <a:p>
            <a:pPr algn="l"/>
            <a:r>
              <a:rPr lang="de-DE" sz="1600" dirty="0">
                <a:solidFill>
                  <a:srgbClr val="3C4458"/>
                </a:solidFill>
                <a:latin typeface="Lato"/>
                <a:ea typeface="Lato"/>
                <a:cs typeface="Lato"/>
              </a:rPr>
              <a:t>Medium Package</a:t>
            </a:r>
            <a:endParaRPr lang="en-US" sz="1600" dirty="0">
              <a:solidFill>
                <a:srgbClr val="3C4458"/>
              </a:solidFill>
              <a:latin typeface="Lato"/>
              <a:ea typeface="Lato"/>
              <a:cs typeface="Lato"/>
            </a:endParaRPr>
          </a:p>
        </p:txBody>
      </p:sp>
      <p:sp>
        <p:nvSpPr>
          <p:cNvPr id="68" name="TextBox 67">
            <a:extLst>
              <a:ext uri="{FF2B5EF4-FFF2-40B4-BE49-F238E27FC236}">
                <a16:creationId xmlns:a16="http://schemas.microsoft.com/office/drawing/2014/main" id="{AF2967EB-FF18-6632-9B66-21C860E21740}"/>
              </a:ext>
            </a:extLst>
          </p:cNvPr>
          <p:cNvSpPr txBox="1"/>
          <p:nvPr/>
        </p:nvSpPr>
        <p:spPr>
          <a:xfrm>
            <a:off x="6443854" y="2987097"/>
            <a:ext cx="2233245" cy="461665"/>
          </a:xfrm>
          <a:prstGeom prst="rect">
            <a:avLst/>
          </a:prstGeom>
          <a:noFill/>
        </p:spPr>
        <p:txBody>
          <a:bodyPr wrap="square" lIns="91440" tIns="45720" rIns="91440" bIns="45720" rtlCol="0" anchor="t">
            <a:spAutoFit/>
          </a:bodyPr>
          <a:lstStyle/>
          <a:p>
            <a:pPr algn="l"/>
            <a:r>
              <a:rPr lang="en-US" sz="1200" dirty="0">
                <a:solidFill>
                  <a:srgbClr val="3C4458"/>
                </a:solidFill>
                <a:latin typeface="Lato"/>
                <a:ea typeface="Lato"/>
                <a:cs typeface="Lato"/>
              </a:rPr>
              <a:t>Best for small to medium-sized social media studies</a:t>
            </a:r>
          </a:p>
        </p:txBody>
      </p:sp>
      <p:grpSp>
        <p:nvGrpSpPr>
          <p:cNvPr id="69" name="Group 68">
            <a:extLst>
              <a:ext uri="{FF2B5EF4-FFF2-40B4-BE49-F238E27FC236}">
                <a16:creationId xmlns:a16="http://schemas.microsoft.com/office/drawing/2014/main" id="{3AEE3C35-F893-5273-0245-9F216E2CB8D7}"/>
              </a:ext>
            </a:extLst>
          </p:cNvPr>
          <p:cNvGrpSpPr/>
          <p:nvPr/>
        </p:nvGrpSpPr>
        <p:grpSpPr>
          <a:xfrm>
            <a:off x="6531777" y="3804086"/>
            <a:ext cx="189098" cy="181593"/>
            <a:chOff x="5627077" y="2910345"/>
            <a:chExt cx="272561" cy="272561"/>
          </a:xfrm>
        </p:grpSpPr>
        <p:sp>
          <p:nvSpPr>
            <p:cNvPr id="70" name="Oval 69">
              <a:extLst>
                <a:ext uri="{FF2B5EF4-FFF2-40B4-BE49-F238E27FC236}">
                  <a16:creationId xmlns:a16="http://schemas.microsoft.com/office/drawing/2014/main" id="{961D73E7-5825-1CBF-CB74-6A2D41A1CB06}"/>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Checkmark with solid fill">
              <a:extLst>
                <a:ext uri="{FF2B5EF4-FFF2-40B4-BE49-F238E27FC236}">
                  <a16:creationId xmlns:a16="http://schemas.microsoft.com/office/drawing/2014/main" id="{5A7C4009-90D8-009E-4C6B-B28C9EE098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72" name="TextBox 71">
            <a:extLst>
              <a:ext uri="{FF2B5EF4-FFF2-40B4-BE49-F238E27FC236}">
                <a16:creationId xmlns:a16="http://schemas.microsoft.com/office/drawing/2014/main" id="{14057E77-C9BD-6344-D738-0C6D0B3E6D04}"/>
              </a:ext>
            </a:extLst>
          </p:cNvPr>
          <p:cNvSpPr txBox="1"/>
          <p:nvPr/>
        </p:nvSpPr>
        <p:spPr>
          <a:xfrm>
            <a:off x="6720811" y="3750531"/>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25.000 </a:t>
            </a:r>
            <a:r>
              <a:rPr lang="de-DE" sz="1200" b="1" dirty="0" err="1">
                <a:solidFill>
                  <a:srgbClr val="3C4458"/>
                </a:solidFill>
                <a:latin typeface="Lato"/>
                <a:ea typeface="Lato"/>
                <a:cs typeface="Lato"/>
              </a:rPr>
              <a:t>collection</a:t>
            </a:r>
            <a:r>
              <a:rPr lang="de-DE" sz="1200" b="1" dirty="0">
                <a:solidFill>
                  <a:srgbClr val="3C4458"/>
                </a:solidFill>
                <a:latin typeface="Lato"/>
                <a:ea typeface="Lato"/>
                <a:cs typeface="Lato"/>
              </a:rPr>
              <a:t> credits</a:t>
            </a:r>
            <a:endParaRPr lang="en-US" sz="1200" b="1" dirty="0">
              <a:solidFill>
                <a:srgbClr val="3C4458"/>
              </a:solidFill>
              <a:latin typeface="Lato"/>
              <a:ea typeface="Lato"/>
              <a:cs typeface="Lato"/>
            </a:endParaRPr>
          </a:p>
        </p:txBody>
      </p:sp>
      <p:grpSp>
        <p:nvGrpSpPr>
          <p:cNvPr id="73" name="Group 72">
            <a:extLst>
              <a:ext uri="{FF2B5EF4-FFF2-40B4-BE49-F238E27FC236}">
                <a16:creationId xmlns:a16="http://schemas.microsoft.com/office/drawing/2014/main" id="{9E0B785C-9EE9-83DA-DAC9-8B8895A1CB80}"/>
              </a:ext>
            </a:extLst>
          </p:cNvPr>
          <p:cNvGrpSpPr/>
          <p:nvPr/>
        </p:nvGrpSpPr>
        <p:grpSpPr>
          <a:xfrm>
            <a:off x="6531777" y="4176787"/>
            <a:ext cx="189098" cy="181593"/>
            <a:chOff x="5627077" y="2910345"/>
            <a:chExt cx="272561" cy="272561"/>
          </a:xfrm>
        </p:grpSpPr>
        <p:sp>
          <p:nvSpPr>
            <p:cNvPr id="74" name="Oval 73">
              <a:extLst>
                <a:ext uri="{FF2B5EF4-FFF2-40B4-BE49-F238E27FC236}">
                  <a16:creationId xmlns:a16="http://schemas.microsoft.com/office/drawing/2014/main" id="{AAEA7D24-2E6C-CDA2-4FD5-919F3A602260}"/>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Checkmark with solid fill">
              <a:extLst>
                <a:ext uri="{FF2B5EF4-FFF2-40B4-BE49-F238E27FC236}">
                  <a16:creationId xmlns:a16="http://schemas.microsoft.com/office/drawing/2014/main" id="{5ED7ECE1-046C-1918-B9FA-821037905F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76" name="TextBox 75">
            <a:extLst>
              <a:ext uri="{FF2B5EF4-FFF2-40B4-BE49-F238E27FC236}">
                <a16:creationId xmlns:a16="http://schemas.microsoft.com/office/drawing/2014/main" id="{E58E2B84-39A6-A424-C2D4-D1F6040CF077}"/>
              </a:ext>
            </a:extLst>
          </p:cNvPr>
          <p:cNvSpPr txBox="1"/>
          <p:nvPr/>
        </p:nvSpPr>
        <p:spPr>
          <a:xfrm>
            <a:off x="6720811" y="4123232"/>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25.000 </a:t>
            </a:r>
            <a:r>
              <a:rPr lang="de-DE" sz="1200" b="1" dirty="0" err="1">
                <a:solidFill>
                  <a:srgbClr val="3C4458"/>
                </a:solidFill>
                <a:latin typeface="Lato"/>
                <a:ea typeface="Lato"/>
                <a:cs typeface="Lato"/>
              </a:rPr>
              <a:t>analysis</a:t>
            </a:r>
            <a:r>
              <a:rPr lang="de-DE" sz="1200" b="1" dirty="0">
                <a:solidFill>
                  <a:srgbClr val="3C4458"/>
                </a:solidFill>
                <a:latin typeface="Lato"/>
                <a:ea typeface="Lato"/>
                <a:cs typeface="Lato"/>
              </a:rPr>
              <a:t> credits</a:t>
            </a:r>
            <a:endParaRPr lang="en-US" sz="1200" b="1" dirty="0">
              <a:solidFill>
                <a:srgbClr val="3C4458"/>
              </a:solidFill>
              <a:latin typeface="Lato"/>
              <a:ea typeface="Lato"/>
              <a:cs typeface="Lato"/>
            </a:endParaRPr>
          </a:p>
        </p:txBody>
      </p:sp>
      <p:grpSp>
        <p:nvGrpSpPr>
          <p:cNvPr id="77" name="Group 76">
            <a:extLst>
              <a:ext uri="{FF2B5EF4-FFF2-40B4-BE49-F238E27FC236}">
                <a16:creationId xmlns:a16="http://schemas.microsoft.com/office/drawing/2014/main" id="{D8B9D86C-19D7-A6F2-BFD0-0D52C74B401A}"/>
              </a:ext>
            </a:extLst>
          </p:cNvPr>
          <p:cNvGrpSpPr/>
          <p:nvPr/>
        </p:nvGrpSpPr>
        <p:grpSpPr>
          <a:xfrm>
            <a:off x="6533977" y="4561602"/>
            <a:ext cx="189098" cy="181593"/>
            <a:chOff x="5627077" y="2910345"/>
            <a:chExt cx="272561" cy="272561"/>
          </a:xfrm>
        </p:grpSpPr>
        <p:sp>
          <p:nvSpPr>
            <p:cNvPr id="78" name="Oval 77">
              <a:extLst>
                <a:ext uri="{FF2B5EF4-FFF2-40B4-BE49-F238E27FC236}">
                  <a16:creationId xmlns:a16="http://schemas.microsoft.com/office/drawing/2014/main" id="{40312781-5E60-C7FA-FA17-3214AEF38A48}"/>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78" descr="Checkmark with solid fill">
              <a:extLst>
                <a:ext uri="{FF2B5EF4-FFF2-40B4-BE49-F238E27FC236}">
                  <a16:creationId xmlns:a16="http://schemas.microsoft.com/office/drawing/2014/main" id="{EDA0DD58-73F1-D5CB-8062-C20BAB463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80" name="TextBox 79">
            <a:extLst>
              <a:ext uri="{FF2B5EF4-FFF2-40B4-BE49-F238E27FC236}">
                <a16:creationId xmlns:a16="http://schemas.microsoft.com/office/drawing/2014/main" id="{CE389990-20A4-B34E-CC37-1E32D964CB53}"/>
              </a:ext>
            </a:extLst>
          </p:cNvPr>
          <p:cNvSpPr txBox="1"/>
          <p:nvPr/>
        </p:nvSpPr>
        <p:spPr>
          <a:xfrm>
            <a:off x="6723011" y="4508047"/>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Access to all insights </a:t>
            </a:r>
            <a:r>
              <a:rPr lang="de-DE" sz="1200" b="1" dirty="0" err="1">
                <a:solidFill>
                  <a:srgbClr val="3C4458"/>
                </a:solidFill>
                <a:latin typeface="Lato"/>
                <a:ea typeface="Lato"/>
                <a:cs typeface="Lato"/>
              </a:rPr>
              <a:t>modules</a:t>
            </a:r>
            <a:endParaRPr lang="en-US" sz="1200" b="1" dirty="0">
              <a:solidFill>
                <a:srgbClr val="3C4458"/>
              </a:solidFill>
              <a:latin typeface="Lato"/>
              <a:ea typeface="Lato"/>
              <a:cs typeface="Lato"/>
            </a:endParaRPr>
          </a:p>
        </p:txBody>
      </p:sp>
      <p:grpSp>
        <p:nvGrpSpPr>
          <p:cNvPr id="81" name="Group 80">
            <a:extLst>
              <a:ext uri="{FF2B5EF4-FFF2-40B4-BE49-F238E27FC236}">
                <a16:creationId xmlns:a16="http://schemas.microsoft.com/office/drawing/2014/main" id="{55452A54-3AC9-E290-8B4C-3772042C360F}"/>
              </a:ext>
            </a:extLst>
          </p:cNvPr>
          <p:cNvGrpSpPr/>
          <p:nvPr/>
        </p:nvGrpSpPr>
        <p:grpSpPr>
          <a:xfrm>
            <a:off x="6533977" y="4934303"/>
            <a:ext cx="189098" cy="181593"/>
            <a:chOff x="5627077" y="2910345"/>
            <a:chExt cx="272561" cy="272561"/>
          </a:xfrm>
        </p:grpSpPr>
        <p:sp>
          <p:nvSpPr>
            <p:cNvPr id="82" name="Oval 81">
              <a:extLst>
                <a:ext uri="{FF2B5EF4-FFF2-40B4-BE49-F238E27FC236}">
                  <a16:creationId xmlns:a16="http://schemas.microsoft.com/office/drawing/2014/main" id="{4890F742-488D-11E7-3AFA-95E126D75566}"/>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Graphic 82" descr="Checkmark with solid fill">
              <a:extLst>
                <a:ext uri="{FF2B5EF4-FFF2-40B4-BE49-F238E27FC236}">
                  <a16:creationId xmlns:a16="http://schemas.microsoft.com/office/drawing/2014/main" id="{ED903124-4894-458D-17FE-7677888701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84" name="TextBox 83">
            <a:extLst>
              <a:ext uri="{FF2B5EF4-FFF2-40B4-BE49-F238E27FC236}">
                <a16:creationId xmlns:a16="http://schemas.microsoft.com/office/drawing/2014/main" id="{A73BE48B-E58D-DE79-3582-69F3713E5597}"/>
              </a:ext>
            </a:extLst>
          </p:cNvPr>
          <p:cNvSpPr txBox="1"/>
          <p:nvPr/>
        </p:nvSpPr>
        <p:spPr>
          <a:xfrm>
            <a:off x="6723011" y="4880748"/>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Email support and live </a:t>
            </a:r>
            <a:r>
              <a:rPr lang="de-DE" sz="1200" b="1" dirty="0" err="1">
                <a:solidFill>
                  <a:srgbClr val="3C4458"/>
                </a:solidFill>
                <a:latin typeface="Lato"/>
                <a:ea typeface="Lato"/>
                <a:cs typeface="Lato"/>
              </a:rPr>
              <a:t>chat</a:t>
            </a:r>
            <a:endParaRPr lang="en-US" sz="1200" b="1" dirty="0">
              <a:solidFill>
                <a:srgbClr val="3C4458"/>
              </a:solidFill>
              <a:latin typeface="Lato"/>
              <a:ea typeface="Lato"/>
              <a:cs typeface="Lato"/>
            </a:endParaRPr>
          </a:p>
        </p:txBody>
      </p:sp>
      <p:sp>
        <p:nvSpPr>
          <p:cNvPr id="86" name="TextBox 85">
            <a:extLst>
              <a:ext uri="{FF2B5EF4-FFF2-40B4-BE49-F238E27FC236}">
                <a16:creationId xmlns:a16="http://schemas.microsoft.com/office/drawing/2014/main" id="{CC4D06D2-35C1-7DBE-2ED1-AD7A4073F6E7}"/>
              </a:ext>
            </a:extLst>
          </p:cNvPr>
          <p:cNvSpPr txBox="1"/>
          <p:nvPr/>
        </p:nvSpPr>
        <p:spPr>
          <a:xfrm>
            <a:off x="6723011" y="5265153"/>
            <a:ext cx="2233245" cy="276999"/>
          </a:xfrm>
          <a:prstGeom prst="rect">
            <a:avLst/>
          </a:prstGeom>
          <a:noFill/>
        </p:spPr>
        <p:txBody>
          <a:bodyPr wrap="square" lIns="91440" tIns="45720" rIns="91440" bIns="45720" rtlCol="0" anchor="t">
            <a:spAutoFit/>
          </a:bodyPr>
          <a:lstStyle/>
          <a:p>
            <a:pPr algn="l"/>
            <a:r>
              <a:rPr lang="de-DE" sz="1200" b="1" dirty="0">
                <a:latin typeface="Lato"/>
                <a:ea typeface="Lato"/>
                <a:cs typeface="Lato"/>
              </a:rPr>
              <a:t>Personalised </a:t>
            </a:r>
            <a:r>
              <a:rPr lang="de-DE" sz="1200" b="1" dirty="0" err="1">
                <a:latin typeface="Lato"/>
                <a:ea typeface="Lato"/>
                <a:cs typeface="Lato"/>
              </a:rPr>
              <a:t>training</a:t>
            </a:r>
            <a:endParaRPr lang="en-US" sz="1200" b="1" dirty="0">
              <a:latin typeface="Lato"/>
              <a:ea typeface="Lato"/>
              <a:cs typeface="Lato"/>
            </a:endParaRPr>
          </a:p>
        </p:txBody>
      </p:sp>
      <p:sp>
        <p:nvSpPr>
          <p:cNvPr id="88" name="Rectangle: Rounded Corners 87">
            <a:extLst>
              <a:ext uri="{FF2B5EF4-FFF2-40B4-BE49-F238E27FC236}">
                <a16:creationId xmlns:a16="http://schemas.microsoft.com/office/drawing/2014/main" id="{D31347A3-2CEF-6DA2-6187-166C3675908B}"/>
              </a:ext>
            </a:extLst>
          </p:cNvPr>
          <p:cNvSpPr/>
          <p:nvPr/>
        </p:nvSpPr>
        <p:spPr>
          <a:xfrm>
            <a:off x="9155732" y="1821842"/>
            <a:ext cx="2738367" cy="3964487"/>
          </a:xfrm>
          <a:prstGeom prst="roundRect">
            <a:avLst>
              <a:gd name="adj" fmla="val 58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9" name="TextBox 88">
            <a:extLst>
              <a:ext uri="{FF2B5EF4-FFF2-40B4-BE49-F238E27FC236}">
                <a16:creationId xmlns:a16="http://schemas.microsoft.com/office/drawing/2014/main" id="{78B6E279-F437-C0E5-72D9-3F282FB30E51}"/>
              </a:ext>
            </a:extLst>
          </p:cNvPr>
          <p:cNvSpPr txBox="1"/>
          <p:nvPr/>
        </p:nvSpPr>
        <p:spPr>
          <a:xfrm>
            <a:off x="9293976" y="2345332"/>
            <a:ext cx="1518364" cy="584775"/>
          </a:xfrm>
          <a:prstGeom prst="rect">
            <a:avLst/>
          </a:prstGeom>
          <a:noFill/>
        </p:spPr>
        <p:txBody>
          <a:bodyPr wrap="none" lIns="91440" tIns="45720" rIns="91440" bIns="45720" rtlCol="0" anchor="t">
            <a:spAutoFit/>
          </a:bodyPr>
          <a:lstStyle/>
          <a:p>
            <a:pPr algn="l"/>
            <a:r>
              <a:rPr lang="de-DE" sz="3200" b="1" dirty="0">
                <a:solidFill>
                  <a:srgbClr val="3C4458"/>
                </a:solidFill>
                <a:latin typeface="+mj-lt"/>
                <a:ea typeface="Lato"/>
                <a:cs typeface="Lato"/>
              </a:rPr>
              <a:t>3.000 €</a:t>
            </a:r>
            <a:endParaRPr lang="en-US" sz="3200" b="1" dirty="0">
              <a:solidFill>
                <a:srgbClr val="3C4458"/>
              </a:solidFill>
              <a:latin typeface="+mj-lt"/>
              <a:ea typeface="Lato"/>
              <a:cs typeface="Lato"/>
            </a:endParaRPr>
          </a:p>
        </p:txBody>
      </p:sp>
      <p:sp>
        <p:nvSpPr>
          <p:cNvPr id="90" name="TextBox 89">
            <a:extLst>
              <a:ext uri="{FF2B5EF4-FFF2-40B4-BE49-F238E27FC236}">
                <a16:creationId xmlns:a16="http://schemas.microsoft.com/office/drawing/2014/main" id="{E3B069FC-A42D-25A6-C8A3-32F77D91EDFA}"/>
              </a:ext>
            </a:extLst>
          </p:cNvPr>
          <p:cNvSpPr txBox="1"/>
          <p:nvPr/>
        </p:nvSpPr>
        <p:spPr>
          <a:xfrm>
            <a:off x="9293976" y="2006778"/>
            <a:ext cx="2787161" cy="338554"/>
          </a:xfrm>
          <a:prstGeom prst="rect">
            <a:avLst/>
          </a:prstGeom>
          <a:noFill/>
        </p:spPr>
        <p:txBody>
          <a:bodyPr wrap="square" lIns="91440" tIns="45720" rIns="91440" bIns="45720" rtlCol="0" anchor="t">
            <a:spAutoFit/>
          </a:bodyPr>
          <a:lstStyle/>
          <a:p>
            <a:pPr algn="l"/>
            <a:r>
              <a:rPr lang="de-DE" sz="1600" dirty="0">
                <a:solidFill>
                  <a:srgbClr val="3C4458"/>
                </a:solidFill>
                <a:latin typeface="Lato"/>
                <a:ea typeface="Lato"/>
                <a:cs typeface="Lato"/>
              </a:rPr>
              <a:t>Large Package</a:t>
            </a:r>
            <a:endParaRPr lang="en-US" sz="1600" dirty="0">
              <a:solidFill>
                <a:srgbClr val="3C4458"/>
              </a:solidFill>
              <a:latin typeface="Lato"/>
              <a:ea typeface="Lato"/>
              <a:cs typeface="Lato"/>
            </a:endParaRPr>
          </a:p>
        </p:txBody>
      </p:sp>
      <p:sp>
        <p:nvSpPr>
          <p:cNvPr id="91" name="TextBox 90">
            <a:extLst>
              <a:ext uri="{FF2B5EF4-FFF2-40B4-BE49-F238E27FC236}">
                <a16:creationId xmlns:a16="http://schemas.microsoft.com/office/drawing/2014/main" id="{65D068EF-650A-48AD-54BC-4D0FEA266F5E}"/>
              </a:ext>
            </a:extLst>
          </p:cNvPr>
          <p:cNvSpPr txBox="1"/>
          <p:nvPr/>
        </p:nvSpPr>
        <p:spPr>
          <a:xfrm>
            <a:off x="9293976" y="2987097"/>
            <a:ext cx="2233245" cy="461665"/>
          </a:xfrm>
          <a:prstGeom prst="rect">
            <a:avLst/>
          </a:prstGeom>
          <a:noFill/>
        </p:spPr>
        <p:txBody>
          <a:bodyPr wrap="square" lIns="91440" tIns="45720" rIns="91440" bIns="45720" rtlCol="0" anchor="t">
            <a:spAutoFit/>
          </a:bodyPr>
          <a:lstStyle/>
          <a:p>
            <a:pPr algn="l"/>
            <a:r>
              <a:rPr lang="en-US" sz="1200" dirty="0">
                <a:solidFill>
                  <a:srgbClr val="3C4458"/>
                </a:solidFill>
                <a:latin typeface="Lato"/>
                <a:ea typeface="Lato"/>
                <a:cs typeface="Lato"/>
              </a:rPr>
              <a:t>Best for brand health or due diligence projects</a:t>
            </a:r>
          </a:p>
        </p:txBody>
      </p:sp>
      <p:grpSp>
        <p:nvGrpSpPr>
          <p:cNvPr id="92" name="Group 91">
            <a:extLst>
              <a:ext uri="{FF2B5EF4-FFF2-40B4-BE49-F238E27FC236}">
                <a16:creationId xmlns:a16="http://schemas.microsoft.com/office/drawing/2014/main" id="{5ACC86E1-4C37-29F0-5244-8628DC22062A}"/>
              </a:ext>
            </a:extLst>
          </p:cNvPr>
          <p:cNvGrpSpPr/>
          <p:nvPr/>
        </p:nvGrpSpPr>
        <p:grpSpPr>
          <a:xfrm>
            <a:off x="9381899" y="3804086"/>
            <a:ext cx="189098" cy="181593"/>
            <a:chOff x="5627077" y="2910345"/>
            <a:chExt cx="272561" cy="272561"/>
          </a:xfrm>
        </p:grpSpPr>
        <p:sp>
          <p:nvSpPr>
            <p:cNvPr id="93" name="Oval 92">
              <a:extLst>
                <a:ext uri="{FF2B5EF4-FFF2-40B4-BE49-F238E27FC236}">
                  <a16:creationId xmlns:a16="http://schemas.microsoft.com/office/drawing/2014/main" id="{E19A6AE1-FFAA-8EBC-BE69-867C22318B24}"/>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raphic 93" descr="Checkmark with solid fill">
              <a:extLst>
                <a:ext uri="{FF2B5EF4-FFF2-40B4-BE49-F238E27FC236}">
                  <a16:creationId xmlns:a16="http://schemas.microsoft.com/office/drawing/2014/main" id="{C1E196FE-BC00-A82B-9602-CF9913FF97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95" name="TextBox 94">
            <a:extLst>
              <a:ext uri="{FF2B5EF4-FFF2-40B4-BE49-F238E27FC236}">
                <a16:creationId xmlns:a16="http://schemas.microsoft.com/office/drawing/2014/main" id="{F00C6FE1-067A-8655-B606-84418D9BF868}"/>
              </a:ext>
            </a:extLst>
          </p:cNvPr>
          <p:cNvSpPr txBox="1"/>
          <p:nvPr/>
        </p:nvSpPr>
        <p:spPr>
          <a:xfrm>
            <a:off x="9570933" y="3750531"/>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100.000 </a:t>
            </a:r>
            <a:r>
              <a:rPr lang="de-DE" sz="1200" b="1" dirty="0" err="1">
                <a:solidFill>
                  <a:srgbClr val="3C4458"/>
                </a:solidFill>
                <a:latin typeface="Lato"/>
                <a:ea typeface="Lato"/>
                <a:cs typeface="Lato"/>
              </a:rPr>
              <a:t>collection</a:t>
            </a:r>
            <a:r>
              <a:rPr lang="de-DE" sz="1200" b="1" dirty="0">
                <a:solidFill>
                  <a:srgbClr val="3C4458"/>
                </a:solidFill>
                <a:latin typeface="Lato"/>
                <a:ea typeface="Lato"/>
                <a:cs typeface="Lato"/>
              </a:rPr>
              <a:t> credits</a:t>
            </a:r>
            <a:endParaRPr lang="en-US" sz="1200" b="1" dirty="0">
              <a:solidFill>
                <a:srgbClr val="3C4458"/>
              </a:solidFill>
              <a:latin typeface="Lato"/>
              <a:ea typeface="Lato"/>
              <a:cs typeface="Lato"/>
            </a:endParaRPr>
          </a:p>
        </p:txBody>
      </p:sp>
      <p:grpSp>
        <p:nvGrpSpPr>
          <p:cNvPr id="96" name="Group 95">
            <a:extLst>
              <a:ext uri="{FF2B5EF4-FFF2-40B4-BE49-F238E27FC236}">
                <a16:creationId xmlns:a16="http://schemas.microsoft.com/office/drawing/2014/main" id="{F3F21CF9-0597-3151-CB21-75BC92691210}"/>
              </a:ext>
            </a:extLst>
          </p:cNvPr>
          <p:cNvGrpSpPr/>
          <p:nvPr/>
        </p:nvGrpSpPr>
        <p:grpSpPr>
          <a:xfrm>
            <a:off x="9381899" y="4176787"/>
            <a:ext cx="189098" cy="181593"/>
            <a:chOff x="5627077" y="2910345"/>
            <a:chExt cx="272561" cy="272561"/>
          </a:xfrm>
        </p:grpSpPr>
        <p:sp>
          <p:nvSpPr>
            <p:cNvPr id="97" name="Oval 96">
              <a:extLst>
                <a:ext uri="{FF2B5EF4-FFF2-40B4-BE49-F238E27FC236}">
                  <a16:creationId xmlns:a16="http://schemas.microsoft.com/office/drawing/2014/main" id="{218781D0-DD67-3DE2-6886-CC1FE91EBAEE}"/>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Graphic 97" descr="Checkmark with solid fill">
              <a:extLst>
                <a:ext uri="{FF2B5EF4-FFF2-40B4-BE49-F238E27FC236}">
                  <a16:creationId xmlns:a16="http://schemas.microsoft.com/office/drawing/2014/main" id="{FB15803D-1E56-340D-6EAF-466CFFA681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99" name="TextBox 98">
            <a:extLst>
              <a:ext uri="{FF2B5EF4-FFF2-40B4-BE49-F238E27FC236}">
                <a16:creationId xmlns:a16="http://schemas.microsoft.com/office/drawing/2014/main" id="{086418A4-A9B4-9593-F4BF-9F85627A62E6}"/>
              </a:ext>
            </a:extLst>
          </p:cNvPr>
          <p:cNvSpPr txBox="1"/>
          <p:nvPr/>
        </p:nvSpPr>
        <p:spPr>
          <a:xfrm>
            <a:off x="9570933" y="4123232"/>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100.000 </a:t>
            </a:r>
            <a:r>
              <a:rPr lang="de-DE" sz="1200" b="1" dirty="0" err="1">
                <a:solidFill>
                  <a:srgbClr val="3C4458"/>
                </a:solidFill>
                <a:latin typeface="Lato"/>
                <a:ea typeface="Lato"/>
                <a:cs typeface="Lato"/>
              </a:rPr>
              <a:t>analysis</a:t>
            </a:r>
            <a:r>
              <a:rPr lang="de-DE" sz="1200" b="1" dirty="0">
                <a:solidFill>
                  <a:srgbClr val="3C4458"/>
                </a:solidFill>
                <a:latin typeface="Lato"/>
                <a:ea typeface="Lato"/>
                <a:cs typeface="Lato"/>
              </a:rPr>
              <a:t> credits</a:t>
            </a:r>
            <a:endParaRPr lang="en-US" sz="1200" b="1" dirty="0">
              <a:solidFill>
                <a:srgbClr val="3C4458"/>
              </a:solidFill>
              <a:latin typeface="Lato"/>
              <a:ea typeface="Lato"/>
              <a:cs typeface="Lato"/>
            </a:endParaRPr>
          </a:p>
        </p:txBody>
      </p:sp>
      <p:sp>
        <p:nvSpPr>
          <p:cNvPr id="100" name="TextBox 99">
            <a:extLst>
              <a:ext uri="{FF2B5EF4-FFF2-40B4-BE49-F238E27FC236}">
                <a16:creationId xmlns:a16="http://schemas.microsoft.com/office/drawing/2014/main" id="{1EA46C67-D104-5582-3464-485C6DFDEB1B}"/>
              </a:ext>
            </a:extLst>
          </p:cNvPr>
          <p:cNvSpPr txBox="1"/>
          <p:nvPr/>
        </p:nvSpPr>
        <p:spPr>
          <a:xfrm>
            <a:off x="9573133" y="4508047"/>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Access to all insights </a:t>
            </a:r>
            <a:r>
              <a:rPr lang="de-DE" sz="1200" b="1" dirty="0" err="1">
                <a:solidFill>
                  <a:srgbClr val="3C4458"/>
                </a:solidFill>
                <a:latin typeface="Lato"/>
                <a:ea typeface="Lato"/>
                <a:cs typeface="Lato"/>
              </a:rPr>
              <a:t>modules</a:t>
            </a:r>
            <a:endParaRPr lang="en-US" sz="1200" b="1" dirty="0">
              <a:solidFill>
                <a:srgbClr val="3C4458"/>
              </a:solidFill>
              <a:latin typeface="Lato"/>
              <a:ea typeface="Lato"/>
              <a:cs typeface="Lato"/>
            </a:endParaRPr>
          </a:p>
        </p:txBody>
      </p:sp>
      <p:grpSp>
        <p:nvGrpSpPr>
          <p:cNvPr id="101" name="Group 100">
            <a:extLst>
              <a:ext uri="{FF2B5EF4-FFF2-40B4-BE49-F238E27FC236}">
                <a16:creationId xmlns:a16="http://schemas.microsoft.com/office/drawing/2014/main" id="{83B255EF-BBF0-6447-EE82-4FE1C4A965EC}"/>
              </a:ext>
            </a:extLst>
          </p:cNvPr>
          <p:cNvGrpSpPr/>
          <p:nvPr/>
        </p:nvGrpSpPr>
        <p:grpSpPr>
          <a:xfrm>
            <a:off x="9384099" y="4934303"/>
            <a:ext cx="189098" cy="181593"/>
            <a:chOff x="5627077" y="2910345"/>
            <a:chExt cx="272561" cy="272561"/>
          </a:xfrm>
        </p:grpSpPr>
        <p:sp>
          <p:nvSpPr>
            <p:cNvPr id="102" name="Oval 101">
              <a:extLst>
                <a:ext uri="{FF2B5EF4-FFF2-40B4-BE49-F238E27FC236}">
                  <a16:creationId xmlns:a16="http://schemas.microsoft.com/office/drawing/2014/main" id="{1E6A3B59-22EC-6E26-7BE0-AE9E7E5126A4}"/>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Graphic 102" descr="Checkmark with solid fill">
              <a:extLst>
                <a:ext uri="{FF2B5EF4-FFF2-40B4-BE49-F238E27FC236}">
                  <a16:creationId xmlns:a16="http://schemas.microsoft.com/office/drawing/2014/main" id="{913D0BC4-DF9A-388E-38C3-1F33EF2141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104" name="TextBox 103">
            <a:extLst>
              <a:ext uri="{FF2B5EF4-FFF2-40B4-BE49-F238E27FC236}">
                <a16:creationId xmlns:a16="http://schemas.microsoft.com/office/drawing/2014/main" id="{0A6B7C48-4C05-24EA-42C5-0C8A17527BD1}"/>
              </a:ext>
            </a:extLst>
          </p:cNvPr>
          <p:cNvSpPr txBox="1"/>
          <p:nvPr/>
        </p:nvSpPr>
        <p:spPr>
          <a:xfrm>
            <a:off x="9573133" y="4880748"/>
            <a:ext cx="2233245" cy="276999"/>
          </a:xfrm>
          <a:prstGeom prst="rect">
            <a:avLst/>
          </a:prstGeom>
          <a:noFill/>
        </p:spPr>
        <p:txBody>
          <a:bodyPr wrap="square" lIns="91440" tIns="45720" rIns="91440" bIns="45720" rtlCol="0" anchor="t">
            <a:spAutoFit/>
          </a:bodyPr>
          <a:lstStyle/>
          <a:p>
            <a:pPr algn="l"/>
            <a:r>
              <a:rPr lang="de-DE" sz="1200" b="1" dirty="0">
                <a:solidFill>
                  <a:srgbClr val="3C4458"/>
                </a:solidFill>
                <a:latin typeface="Lato"/>
                <a:ea typeface="Lato"/>
                <a:cs typeface="Lato"/>
              </a:rPr>
              <a:t>Email support and live </a:t>
            </a:r>
            <a:r>
              <a:rPr lang="de-DE" sz="1200" b="1" dirty="0" err="1">
                <a:solidFill>
                  <a:srgbClr val="3C4458"/>
                </a:solidFill>
                <a:latin typeface="Lato"/>
                <a:ea typeface="Lato"/>
                <a:cs typeface="Lato"/>
              </a:rPr>
              <a:t>chat</a:t>
            </a:r>
            <a:endParaRPr lang="en-US" sz="1200" b="1" dirty="0">
              <a:solidFill>
                <a:srgbClr val="3C4458"/>
              </a:solidFill>
              <a:latin typeface="Lato"/>
              <a:ea typeface="Lato"/>
              <a:cs typeface="Lato"/>
            </a:endParaRPr>
          </a:p>
        </p:txBody>
      </p:sp>
      <p:sp>
        <p:nvSpPr>
          <p:cNvPr id="106" name="TextBox 105">
            <a:extLst>
              <a:ext uri="{FF2B5EF4-FFF2-40B4-BE49-F238E27FC236}">
                <a16:creationId xmlns:a16="http://schemas.microsoft.com/office/drawing/2014/main" id="{CD7C2700-D584-69DB-BAFA-35713CFDE09A}"/>
              </a:ext>
            </a:extLst>
          </p:cNvPr>
          <p:cNvSpPr txBox="1"/>
          <p:nvPr/>
        </p:nvSpPr>
        <p:spPr>
          <a:xfrm>
            <a:off x="9573133" y="5265153"/>
            <a:ext cx="2233245" cy="276999"/>
          </a:xfrm>
          <a:prstGeom prst="rect">
            <a:avLst/>
          </a:prstGeom>
          <a:noFill/>
        </p:spPr>
        <p:txBody>
          <a:bodyPr wrap="square" lIns="91440" tIns="45720" rIns="91440" bIns="45720" rtlCol="0" anchor="t">
            <a:spAutoFit/>
          </a:bodyPr>
          <a:lstStyle/>
          <a:p>
            <a:pPr algn="l"/>
            <a:r>
              <a:rPr lang="de-DE" sz="1200" b="1" dirty="0">
                <a:latin typeface="Lato"/>
                <a:ea typeface="Lato"/>
                <a:cs typeface="Lato"/>
              </a:rPr>
              <a:t>Personalised </a:t>
            </a:r>
            <a:r>
              <a:rPr lang="de-DE" sz="1200" b="1" dirty="0" err="1">
                <a:latin typeface="Lato"/>
                <a:ea typeface="Lato"/>
                <a:cs typeface="Lato"/>
              </a:rPr>
              <a:t>training</a:t>
            </a:r>
            <a:endParaRPr lang="en-US" sz="1200" b="1" dirty="0">
              <a:latin typeface="Lato"/>
              <a:ea typeface="Lato"/>
              <a:cs typeface="Lato"/>
            </a:endParaRPr>
          </a:p>
        </p:txBody>
      </p:sp>
      <p:grpSp>
        <p:nvGrpSpPr>
          <p:cNvPr id="107" name="Group 106">
            <a:extLst>
              <a:ext uri="{FF2B5EF4-FFF2-40B4-BE49-F238E27FC236}">
                <a16:creationId xmlns:a16="http://schemas.microsoft.com/office/drawing/2014/main" id="{3FEADCD7-3BBF-40E4-6866-9CD447071102}"/>
              </a:ext>
            </a:extLst>
          </p:cNvPr>
          <p:cNvGrpSpPr/>
          <p:nvPr/>
        </p:nvGrpSpPr>
        <p:grpSpPr>
          <a:xfrm>
            <a:off x="9384173" y="4565861"/>
            <a:ext cx="189098" cy="181593"/>
            <a:chOff x="5627077" y="2910345"/>
            <a:chExt cx="272561" cy="272561"/>
          </a:xfrm>
        </p:grpSpPr>
        <p:sp>
          <p:nvSpPr>
            <p:cNvPr id="108" name="Oval 107">
              <a:extLst>
                <a:ext uri="{FF2B5EF4-FFF2-40B4-BE49-F238E27FC236}">
                  <a16:creationId xmlns:a16="http://schemas.microsoft.com/office/drawing/2014/main" id="{7A89827C-FCBA-8E07-90EF-290BD1EF2494}"/>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Graphic 108" descr="Checkmark with solid fill">
              <a:extLst>
                <a:ext uri="{FF2B5EF4-FFF2-40B4-BE49-F238E27FC236}">
                  <a16:creationId xmlns:a16="http://schemas.microsoft.com/office/drawing/2014/main" id="{3879D5E0-B30D-3E59-1E99-BFB51AA921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grpSp>
        <p:nvGrpSpPr>
          <p:cNvPr id="111" name="Group 110">
            <a:extLst>
              <a:ext uri="{FF2B5EF4-FFF2-40B4-BE49-F238E27FC236}">
                <a16:creationId xmlns:a16="http://schemas.microsoft.com/office/drawing/2014/main" id="{8F2F6BC9-2E81-2655-8775-0401AA8E7D96}"/>
              </a:ext>
            </a:extLst>
          </p:cNvPr>
          <p:cNvGrpSpPr/>
          <p:nvPr/>
        </p:nvGrpSpPr>
        <p:grpSpPr>
          <a:xfrm>
            <a:off x="6527241" y="5327342"/>
            <a:ext cx="189098" cy="181593"/>
            <a:chOff x="5627077" y="2910345"/>
            <a:chExt cx="272561" cy="272561"/>
          </a:xfrm>
        </p:grpSpPr>
        <p:sp>
          <p:nvSpPr>
            <p:cNvPr id="112" name="Oval 111">
              <a:extLst>
                <a:ext uri="{FF2B5EF4-FFF2-40B4-BE49-F238E27FC236}">
                  <a16:creationId xmlns:a16="http://schemas.microsoft.com/office/drawing/2014/main" id="{AEC646B3-5C4D-55F3-90B2-5E0909F29AD1}"/>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Graphic 112" descr="Checkmark with solid fill">
              <a:extLst>
                <a:ext uri="{FF2B5EF4-FFF2-40B4-BE49-F238E27FC236}">
                  <a16:creationId xmlns:a16="http://schemas.microsoft.com/office/drawing/2014/main" id="{FBC14E52-2C1B-D018-5AED-91B042AF0C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grpSp>
        <p:nvGrpSpPr>
          <p:cNvPr id="114" name="Group 113">
            <a:extLst>
              <a:ext uri="{FF2B5EF4-FFF2-40B4-BE49-F238E27FC236}">
                <a16:creationId xmlns:a16="http://schemas.microsoft.com/office/drawing/2014/main" id="{1529A057-8C32-A3C7-01CB-B1DD0EC47BCB}"/>
              </a:ext>
            </a:extLst>
          </p:cNvPr>
          <p:cNvGrpSpPr/>
          <p:nvPr/>
        </p:nvGrpSpPr>
        <p:grpSpPr>
          <a:xfrm>
            <a:off x="9382071" y="5319469"/>
            <a:ext cx="189098" cy="181593"/>
            <a:chOff x="5627077" y="2910345"/>
            <a:chExt cx="272561" cy="272561"/>
          </a:xfrm>
        </p:grpSpPr>
        <p:sp>
          <p:nvSpPr>
            <p:cNvPr id="115" name="Oval 114">
              <a:extLst>
                <a:ext uri="{FF2B5EF4-FFF2-40B4-BE49-F238E27FC236}">
                  <a16:creationId xmlns:a16="http://schemas.microsoft.com/office/drawing/2014/main" id="{7DD8B7D7-330C-5133-2A86-8AB70685F560}"/>
                </a:ext>
              </a:extLst>
            </p:cNvPr>
            <p:cNvSpPr/>
            <p:nvPr/>
          </p:nvSpPr>
          <p:spPr>
            <a:xfrm>
              <a:off x="5627077" y="2910345"/>
              <a:ext cx="272561" cy="272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descr="Checkmark with solid fill">
              <a:extLst>
                <a:ext uri="{FF2B5EF4-FFF2-40B4-BE49-F238E27FC236}">
                  <a16:creationId xmlns:a16="http://schemas.microsoft.com/office/drawing/2014/main" id="{54124891-F0FB-DBA5-8BB2-A8B1D6F92A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49" y="2947511"/>
              <a:ext cx="211015" cy="211015"/>
            </a:xfrm>
            <a:prstGeom prst="rect">
              <a:avLst/>
            </a:prstGeom>
          </p:spPr>
        </p:pic>
      </p:grpSp>
      <p:sp>
        <p:nvSpPr>
          <p:cNvPr id="117" name="TextBox 116">
            <a:extLst>
              <a:ext uri="{FF2B5EF4-FFF2-40B4-BE49-F238E27FC236}">
                <a16:creationId xmlns:a16="http://schemas.microsoft.com/office/drawing/2014/main" id="{8191B9FE-1CB6-B0F4-08C5-DCFBEA3FE5BB}"/>
              </a:ext>
            </a:extLst>
          </p:cNvPr>
          <p:cNvSpPr txBox="1"/>
          <p:nvPr/>
        </p:nvSpPr>
        <p:spPr>
          <a:xfrm>
            <a:off x="2898023" y="6012713"/>
            <a:ext cx="6395954" cy="276999"/>
          </a:xfrm>
          <a:prstGeom prst="rect">
            <a:avLst/>
          </a:prstGeom>
          <a:noFill/>
        </p:spPr>
        <p:txBody>
          <a:bodyPr wrap="square" lIns="91440" tIns="45720" rIns="91440" bIns="45720" rtlCol="0" anchor="t">
            <a:spAutoFit/>
          </a:bodyPr>
          <a:lstStyle/>
          <a:p>
            <a:pPr algn="ctr"/>
            <a:r>
              <a:rPr lang="de-DE" sz="1200" dirty="0">
                <a:solidFill>
                  <a:srgbClr val="3C4458"/>
                </a:solidFill>
                <a:latin typeface="Lato"/>
                <a:ea typeface="Lato"/>
                <a:cs typeface="Lato"/>
              </a:rPr>
              <a:t>Credits </a:t>
            </a:r>
            <a:r>
              <a:rPr lang="de-DE" sz="1200" dirty="0" err="1">
                <a:solidFill>
                  <a:srgbClr val="3C4458"/>
                </a:solidFill>
                <a:latin typeface="Lato"/>
                <a:ea typeface="Lato"/>
                <a:cs typeface="Lato"/>
              </a:rPr>
              <a:t>are</a:t>
            </a:r>
            <a:r>
              <a:rPr lang="de-DE" sz="1200" dirty="0">
                <a:solidFill>
                  <a:srgbClr val="3C4458"/>
                </a:solidFill>
                <a:latin typeface="Lato"/>
                <a:ea typeface="Lato"/>
                <a:cs typeface="Lato"/>
              </a:rPr>
              <a:t> valid </a:t>
            </a:r>
            <a:r>
              <a:rPr lang="de-DE" sz="1200" dirty="0" err="1">
                <a:solidFill>
                  <a:srgbClr val="3C4458"/>
                </a:solidFill>
                <a:latin typeface="Lato"/>
                <a:ea typeface="Lato"/>
                <a:cs typeface="Lato"/>
              </a:rPr>
              <a:t>for</a:t>
            </a:r>
            <a:r>
              <a:rPr lang="de-DE" sz="1200" dirty="0">
                <a:solidFill>
                  <a:srgbClr val="3C4458"/>
                </a:solidFill>
                <a:latin typeface="Lato"/>
                <a:ea typeface="Lato"/>
                <a:cs typeface="Lato"/>
              </a:rPr>
              <a:t> </a:t>
            </a:r>
            <a:r>
              <a:rPr lang="de-DE" sz="1200" dirty="0" err="1">
                <a:solidFill>
                  <a:srgbClr val="3C4458"/>
                </a:solidFill>
                <a:latin typeface="Lato"/>
                <a:ea typeface="Lato"/>
                <a:cs typeface="Lato"/>
              </a:rPr>
              <a:t>one</a:t>
            </a:r>
            <a:r>
              <a:rPr lang="de-DE" sz="1200" dirty="0">
                <a:solidFill>
                  <a:srgbClr val="3C4458"/>
                </a:solidFill>
                <a:latin typeface="Lato"/>
                <a:ea typeface="Lato"/>
                <a:cs typeface="Lato"/>
              </a:rPr>
              <a:t> </a:t>
            </a:r>
            <a:r>
              <a:rPr lang="de-DE" sz="1200" dirty="0" err="1">
                <a:solidFill>
                  <a:srgbClr val="3C4458"/>
                </a:solidFill>
                <a:latin typeface="Lato"/>
                <a:ea typeface="Lato"/>
                <a:cs typeface="Lato"/>
              </a:rPr>
              <a:t>year</a:t>
            </a:r>
            <a:r>
              <a:rPr lang="de-DE" sz="1200" dirty="0">
                <a:solidFill>
                  <a:srgbClr val="3C4458"/>
                </a:solidFill>
                <a:latin typeface="Lato"/>
                <a:ea typeface="Lato"/>
                <a:cs typeface="Lato"/>
              </a:rPr>
              <a:t> after purchase. All </a:t>
            </a:r>
            <a:r>
              <a:rPr lang="de-DE" sz="1200" dirty="0" err="1">
                <a:solidFill>
                  <a:srgbClr val="3C4458"/>
                </a:solidFill>
                <a:latin typeface="Lato"/>
                <a:ea typeface="Lato"/>
                <a:cs typeface="Lato"/>
              </a:rPr>
              <a:t>prices</a:t>
            </a:r>
            <a:r>
              <a:rPr lang="de-DE" sz="1200" dirty="0">
                <a:solidFill>
                  <a:srgbClr val="3C4458"/>
                </a:solidFill>
                <a:latin typeface="Lato"/>
                <a:ea typeface="Lato"/>
                <a:cs typeface="Lato"/>
              </a:rPr>
              <a:t> shown </a:t>
            </a:r>
            <a:r>
              <a:rPr lang="de-DE" sz="1200" dirty="0" err="1">
                <a:solidFill>
                  <a:srgbClr val="3C4458"/>
                </a:solidFill>
                <a:latin typeface="Lato"/>
                <a:ea typeface="Lato"/>
                <a:cs typeface="Lato"/>
              </a:rPr>
              <a:t>are</a:t>
            </a:r>
            <a:r>
              <a:rPr lang="de-DE" sz="1200" dirty="0">
                <a:solidFill>
                  <a:srgbClr val="3C4458"/>
                </a:solidFill>
                <a:latin typeface="Lato"/>
                <a:ea typeface="Lato"/>
                <a:cs typeface="Lato"/>
              </a:rPr>
              <a:t> </a:t>
            </a:r>
            <a:r>
              <a:rPr lang="de-DE" sz="1200" dirty="0" err="1">
                <a:solidFill>
                  <a:srgbClr val="3C4458"/>
                </a:solidFill>
                <a:latin typeface="Lato"/>
                <a:ea typeface="Lato"/>
                <a:cs typeface="Lato"/>
              </a:rPr>
              <a:t>excluding</a:t>
            </a:r>
            <a:r>
              <a:rPr lang="de-DE" sz="1200" dirty="0">
                <a:solidFill>
                  <a:srgbClr val="3C4458"/>
                </a:solidFill>
                <a:latin typeface="Lato"/>
                <a:ea typeface="Lato"/>
                <a:cs typeface="Lato"/>
              </a:rPr>
              <a:t> VAT.</a:t>
            </a:r>
            <a:endParaRPr lang="en-US" sz="1200" dirty="0">
              <a:solidFill>
                <a:srgbClr val="3C4458"/>
              </a:solidFill>
              <a:latin typeface="Lato"/>
              <a:ea typeface="Lato"/>
              <a:cs typeface="Lato"/>
            </a:endParaRPr>
          </a:p>
        </p:txBody>
      </p:sp>
      <p:sp>
        <p:nvSpPr>
          <p:cNvPr id="118" name="TextBox 117">
            <a:extLst>
              <a:ext uri="{FF2B5EF4-FFF2-40B4-BE49-F238E27FC236}">
                <a16:creationId xmlns:a16="http://schemas.microsoft.com/office/drawing/2014/main" id="{D479B424-A07E-8EDF-AE7B-DC0E7FB91432}"/>
              </a:ext>
            </a:extLst>
          </p:cNvPr>
          <p:cNvSpPr txBox="1"/>
          <p:nvPr/>
        </p:nvSpPr>
        <p:spPr>
          <a:xfrm>
            <a:off x="4849412" y="6321554"/>
            <a:ext cx="2659723" cy="276999"/>
          </a:xfrm>
          <a:prstGeom prst="rect">
            <a:avLst/>
          </a:prstGeom>
          <a:noFill/>
        </p:spPr>
        <p:txBody>
          <a:bodyPr wrap="square" lIns="91440" tIns="45720" rIns="91440" bIns="45720" rtlCol="0" anchor="t">
            <a:spAutoFit/>
          </a:bodyPr>
          <a:lstStyle/>
          <a:p>
            <a:pPr algn="ctr"/>
            <a:r>
              <a:rPr lang="de-DE" sz="1200" dirty="0">
                <a:solidFill>
                  <a:srgbClr val="3C4458"/>
                </a:solidFill>
                <a:latin typeface="Lato"/>
                <a:ea typeface="Lato"/>
                <a:cs typeface="Lato"/>
                <a:hlinkClick r:id="rId6"/>
              </a:rPr>
              <a:t>Terms </a:t>
            </a:r>
            <a:r>
              <a:rPr lang="de-DE" sz="1200" dirty="0" err="1">
                <a:solidFill>
                  <a:srgbClr val="3C4458"/>
                </a:solidFill>
                <a:latin typeface="Lato"/>
                <a:ea typeface="Lato"/>
                <a:cs typeface="Lato"/>
                <a:hlinkClick r:id="rId6"/>
              </a:rPr>
              <a:t>of</a:t>
            </a:r>
            <a:r>
              <a:rPr lang="de-DE" sz="1200" dirty="0">
                <a:solidFill>
                  <a:srgbClr val="3C4458"/>
                </a:solidFill>
                <a:latin typeface="Lato"/>
                <a:ea typeface="Lato"/>
                <a:cs typeface="Lato"/>
                <a:hlinkClick r:id="rId6"/>
              </a:rPr>
              <a:t> Service</a:t>
            </a:r>
            <a:r>
              <a:rPr lang="de-DE" sz="1200" dirty="0">
                <a:solidFill>
                  <a:srgbClr val="3C4458"/>
                </a:solidFill>
                <a:latin typeface="Lato"/>
                <a:ea typeface="Lato"/>
                <a:cs typeface="Lato"/>
              </a:rPr>
              <a:t> </a:t>
            </a:r>
            <a:r>
              <a:rPr lang="de-DE" sz="1200" dirty="0" err="1">
                <a:solidFill>
                  <a:srgbClr val="3C4458"/>
                </a:solidFill>
                <a:latin typeface="Lato"/>
                <a:ea typeface="Lato"/>
                <a:cs typeface="Lato"/>
              </a:rPr>
              <a:t>apply</a:t>
            </a:r>
            <a:r>
              <a:rPr lang="de-DE" sz="1200" dirty="0">
                <a:solidFill>
                  <a:srgbClr val="3C4458"/>
                </a:solidFill>
                <a:latin typeface="Lato"/>
                <a:ea typeface="Lato"/>
                <a:cs typeface="Lato"/>
              </a:rPr>
              <a:t>.</a:t>
            </a:r>
          </a:p>
        </p:txBody>
      </p:sp>
      <p:cxnSp>
        <p:nvCxnSpPr>
          <p:cNvPr id="42" name="Straight Connector 41">
            <a:extLst>
              <a:ext uri="{FF2B5EF4-FFF2-40B4-BE49-F238E27FC236}">
                <a16:creationId xmlns:a16="http://schemas.microsoft.com/office/drawing/2014/main" id="{415FC23D-4054-42F4-DB81-8013201394C0}"/>
              </a:ext>
            </a:extLst>
          </p:cNvPr>
          <p:cNvCxnSpPr/>
          <p:nvPr/>
        </p:nvCxnSpPr>
        <p:spPr>
          <a:xfrm>
            <a:off x="467348" y="3534508"/>
            <a:ext cx="11423853" cy="0"/>
          </a:xfrm>
          <a:prstGeom prst="line">
            <a:avLst/>
          </a:prstGeom>
          <a:ln w="28575">
            <a:solidFill>
              <a:srgbClr val="F6F6F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468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S2Dmx.7i1byOtllprBf8Q"/>
</p:tagLst>
</file>

<file path=ppt/tags/tag4.xml><?xml version="1.0" encoding="utf-8"?>
<p:tagLst xmlns:a="http://schemas.openxmlformats.org/drawingml/2006/main" xmlns:r="http://schemas.openxmlformats.org/officeDocument/2006/relationships" xmlns:p="http://schemas.openxmlformats.org/presentationml/2006/main">
  <p:tag name="TYPE" val="PLAINLOGO"/>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a:themeElements>
    <a:clrScheme name="Symanto Colours">
      <a:dk1>
        <a:srgbClr val="3C455A"/>
      </a:dk1>
      <a:lt1>
        <a:sysClr val="window" lastClr="FFFFFF"/>
      </a:lt1>
      <a:dk2>
        <a:srgbClr val="19233C"/>
      </a:dk2>
      <a:lt2>
        <a:srgbClr val="FFFFFF"/>
      </a:lt2>
      <a:accent1>
        <a:srgbClr val="E53250"/>
      </a:accent1>
      <a:accent2>
        <a:srgbClr val="1A0A91"/>
      </a:accent2>
      <a:accent3>
        <a:srgbClr val="1EA5C3"/>
      </a:accent3>
      <a:accent4>
        <a:srgbClr val="C82846"/>
      </a:accent4>
      <a:accent5>
        <a:srgbClr val="19233C"/>
      </a:accent5>
      <a:accent6>
        <a:srgbClr val="78C3BE"/>
      </a:accent6>
      <a:hlink>
        <a:srgbClr val="1A0A91"/>
      </a:hlink>
      <a:folHlink>
        <a:srgbClr val="E53250"/>
      </a:folHlink>
    </a:clrScheme>
    <a:fontScheme name="Symanto Fonts">
      <a:majorFont>
        <a:latin typeface="Titillium Web Black"/>
        <a:ea typeface=""/>
        <a:cs typeface=""/>
      </a:majorFont>
      <a:minorFont>
        <a:latin typeface="Courier N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91440" tIns="45720" rIns="91440" bIns="45720" rtlCol="0" anchor="t">
        <a:spAutoFit/>
      </a:bodyPr>
      <a:lstStyle>
        <a:defPPr algn="l">
          <a:defRPr sz="800" b="1" spc="300" dirty="0">
            <a:solidFill>
              <a:srgbClr val="3C4458"/>
            </a:solidFill>
            <a:latin typeface="Lato"/>
            <a:ea typeface="Lato"/>
            <a:cs typeface="Lato"/>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ymanto_2021">
  <a:themeElements>
    <a:clrScheme name="Symanto">
      <a:dk1>
        <a:srgbClr val="19213C"/>
      </a:dk1>
      <a:lt1>
        <a:srgbClr val="F5F5F5"/>
      </a:lt1>
      <a:dk2>
        <a:srgbClr val="3C465A"/>
      </a:dk2>
      <a:lt2>
        <a:srgbClr val="F5F5F5"/>
      </a:lt2>
      <a:accent1>
        <a:srgbClr val="BB1632"/>
      </a:accent1>
      <a:accent2>
        <a:srgbClr val="E63250"/>
      </a:accent2>
      <a:accent3>
        <a:srgbClr val="1EA5C3"/>
      </a:accent3>
      <a:accent4>
        <a:srgbClr val="78C3BE"/>
      </a:accent4>
      <a:accent5>
        <a:srgbClr val="AEDAD7"/>
      </a:accent5>
      <a:accent6>
        <a:srgbClr val="19213C"/>
      </a:accent6>
      <a:hlink>
        <a:srgbClr val="1EA5C3"/>
      </a:hlink>
      <a:folHlink>
        <a:srgbClr val="78C3BE"/>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none" rtlCol="0">
        <a:spAutoFit/>
      </a:bodyPr>
      <a:lstStyle>
        <a:defPPr algn="l">
          <a:defRPr dirty="0" smtClean="0">
            <a:solidFill>
              <a:schemeClr val="tx1"/>
            </a:solidFill>
            <a:ea typeface="TSTARPRO" charset="0"/>
            <a:cs typeface="TSTARPRO" charset="0"/>
          </a:defRPr>
        </a:defPPr>
      </a:lstStyle>
    </a:txDef>
  </a:objectDefaults>
  <a:extraClrSchemeLst/>
  <a:extLst>
    <a:ext uri="{05A4C25C-085E-4340-85A3-A5531E510DB2}">
      <thm15:themeFamily xmlns:thm15="http://schemas.microsoft.com/office/thememl/2012/main" name="Symanto_2021" id="{B1F6BE7A-8F41-4E22-8D13-AFBD3B7EF1D1}" vid="{CF4A000A-8243-4F56-80E3-C054B4CD1585}"/>
    </a:ext>
  </a:extLst>
</a:theme>
</file>

<file path=ppt/theme/theme4.xml><?xml version="1.0" encoding="utf-8"?>
<a:theme xmlns:a="http://schemas.openxmlformats.org/drawingml/2006/main" name="Symanto_2021">
  <a:themeElements>
    <a:clrScheme name="Symanto">
      <a:dk1>
        <a:srgbClr val="19213C"/>
      </a:dk1>
      <a:lt1>
        <a:srgbClr val="F5F5F5"/>
      </a:lt1>
      <a:dk2>
        <a:srgbClr val="3C465A"/>
      </a:dk2>
      <a:lt2>
        <a:srgbClr val="F5F5F5"/>
      </a:lt2>
      <a:accent1>
        <a:srgbClr val="BB1632"/>
      </a:accent1>
      <a:accent2>
        <a:srgbClr val="E63250"/>
      </a:accent2>
      <a:accent3>
        <a:srgbClr val="1EA5C3"/>
      </a:accent3>
      <a:accent4>
        <a:srgbClr val="78C3BE"/>
      </a:accent4>
      <a:accent5>
        <a:srgbClr val="AEDAD7"/>
      </a:accent5>
      <a:accent6>
        <a:srgbClr val="19213C"/>
      </a:accent6>
      <a:hlink>
        <a:srgbClr val="1EA5C3"/>
      </a:hlink>
      <a:folHlink>
        <a:srgbClr val="78C3BE"/>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none" rtlCol="0">
        <a:spAutoFit/>
      </a:bodyPr>
      <a:lstStyle>
        <a:defPPr algn="l">
          <a:defRPr dirty="0" smtClean="0">
            <a:solidFill>
              <a:schemeClr val="tx1"/>
            </a:solidFill>
            <a:ea typeface="TSTARPRO" charset="0"/>
            <a:cs typeface="TSTARPRO" charset="0"/>
          </a:defRPr>
        </a:defPPr>
      </a:lstStyle>
    </a:txDef>
  </a:objectDefaults>
  <a:extraClrSchemeLst/>
  <a:extLst>
    <a:ext uri="{05A4C25C-085E-4340-85A3-A5531E510DB2}">
      <thm15:themeFamily xmlns:thm15="http://schemas.microsoft.com/office/thememl/2012/main" name="Symanto_2021" id="{B1F6BE7A-8F41-4E22-8D13-AFBD3B7EF1D1}" vid="{CF4A000A-8243-4F56-80E3-C054B4CD1585}"/>
    </a:ext>
  </a:extLst>
</a:theme>
</file>

<file path=ppt/theme/theme5.xml><?xml version="1.0" encoding="utf-8"?>
<a:theme xmlns:a="http://schemas.openxmlformats.org/drawingml/2006/main" name="Symanto_2020">
  <a:themeElements>
    <a:clrScheme name="Symanto">
      <a:dk1>
        <a:srgbClr val="19213C"/>
      </a:dk1>
      <a:lt1>
        <a:srgbClr val="F5F5F5"/>
      </a:lt1>
      <a:dk2>
        <a:srgbClr val="3C465A"/>
      </a:dk2>
      <a:lt2>
        <a:srgbClr val="F5F5F5"/>
      </a:lt2>
      <a:accent1>
        <a:srgbClr val="BB1632"/>
      </a:accent1>
      <a:accent2>
        <a:srgbClr val="E63250"/>
      </a:accent2>
      <a:accent3>
        <a:srgbClr val="1EA5C3"/>
      </a:accent3>
      <a:accent4>
        <a:srgbClr val="78C3BE"/>
      </a:accent4>
      <a:accent5>
        <a:srgbClr val="AEDAD7"/>
      </a:accent5>
      <a:accent6>
        <a:srgbClr val="19213C"/>
      </a:accent6>
      <a:hlink>
        <a:srgbClr val="1EA5C3"/>
      </a:hlink>
      <a:folHlink>
        <a:srgbClr val="78C3BE"/>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none" rtlCol="0">
        <a:spAutoFit/>
      </a:bodyPr>
      <a:lstStyle>
        <a:defPPr algn="l">
          <a:defRPr dirty="0" smtClean="0">
            <a:solidFill>
              <a:schemeClr val="tx1"/>
            </a:solidFill>
            <a:ea typeface="TSTARPRO" charset="0"/>
            <a:cs typeface="TSTARPRO" charset="0"/>
          </a:defRPr>
        </a:defPPr>
      </a:lstStyle>
    </a:txDef>
  </a:objectDefaults>
  <a:extraClrSchemeLst/>
  <a:extLst>
    <a:ext uri="{05A4C25C-085E-4340-85A3-A5531E510DB2}">
      <thm15:themeFamily xmlns:thm15="http://schemas.microsoft.com/office/thememl/2012/main" name="Symanto_2020" id="{6D9B1F45-3AAE-4435-B712-3C87684F3F19}" vid="{6D59AC66-14E2-4060-9B84-B72935727CD0}"/>
    </a:ext>
  </a:extLst>
</a:theme>
</file>

<file path=ppt/theme/theme6.xml><?xml version="1.0" encoding="utf-8"?>
<a:theme xmlns:a="http://schemas.openxmlformats.org/drawingml/2006/main" name="2_Symanto_2021">
  <a:themeElements>
    <a:clrScheme name="Symanto">
      <a:dk1>
        <a:srgbClr val="19213C"/>
      </a:dk1>
      <a:lt1>
        <a:srgbClr val="F5F5F5"/>
      </a:lt1>
      <a:dk2>
        <a:srgbClr val="3C465A"/>
      </a:dk2>
      <a:lt2>
        <a:srgbClr val="F5F5F5"/>
      </a:lt2>
      <a:accent1>
        <a:srgbClr val="BB1632"/>
      </a:accent1>
      <a:accent2>
        <a:srgbClr val="E63250"/>
      </a:accent2>
      <a:accent3>
        <a:srgbClr val="1EA5C3"/>
      </a:accent3>
      <a:accent4>
        <a:srgbClr val="78C3BE"/>
      </a:accent4>
      <a:accent5>
        <a:srgbClr val="AEDAD7"/>
      </a:accent5>
      <a:accent6>
        <a:srgbClr val="19213C"/>
      </a:accent6>
      <a:hlink>
        <a:srgbClr val="1EA5C3"/>
      </a:hlink>
      <a:folHlink>
        <a:srgbClr val="78C3BE"/>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none" rtlCol="0">
        <a:spAutoFit/>
      </a:bodyPr>
      <a:lstStyle>
        <a:defPPr algn="l">
          <a:defRPr dirty="0" smtClean="0">
            <a:solidFill>
              <a:schemeClr val="tx1"/>
            </a:solidFill>
            <a:ea typeface="TSTARPRO" charset="0"/>
            <a:cs typeface="TSTARPRO" charset="0"/>
          </a:defRPr>
        </a:defPPr>
      </a:lstStyle>
    </a:txDef>
  </a:objectDefaults>
  <a:extraClrSchemeLst/>
  <a:extLst>
    <a:ext uri="{05A4C25C-085E-4340-85A3-A5531E510DB2}">
      <thm15:themeFamily xmlns:thm15="http://schemas.microsoft.com/office/thememl/2012/main" name="Symanto_2021" id="{4B99ED68-6E28-4B80-BADE-6DA860D4B90A}" vid="{BCF5CAB4-1E41-44E3-90DB-D0303F98ED59}"/>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Symanto_NewCI">
  <a:themeElements>
    <a:clrScheme name="Symanto">
      <a:dk1>
        <a:srgbClr val="19213C"/>
      </a:dk1>
      <a:lt1>
        <a:srgbClr val="F5F5F5"/>
      </a:lt1>
      <a:dk2>
        <a:srgbClr val="3C465A"/>
      </a:dk2>
      <a:lt2>
        <a:srgbClr val="F5F5F5"/>
      </a:lt2>
      <a:accent1>
        <a:srgbClr val="BB1632"/>
      </a:accent1>
      <a:accent2>
        <a:srgbClr val="E63250"/>
      </a:accent2>
      <a:accent3>
        <a:srgbClr val="1EA5C3"/>
      </a:accent3>
      <a:accent4>
        <a:srgbClr val="78C3BE"/>
      </a:accent4>
      <a:accent5>
        <a:srgbClr val="AEDAD7"/>
      </a:accent5>
      <a:accent6>
        <a:srgbClr val="19213C"/>
      </a:accent6>
      <a:hlink>
        <a:srgbClr val="1EA5C3"/>
      </a:hlink>
      <a:folHlink>
        <a:srgbClr val="78C3BE"/>
      </a:folHlink>
    </a:clrScheme>
    <a:fontScheme name="symanto ai fonts">
      <a:majorFont>
        <a:latin typeface="T-Star Pro"/>
        <a:ea typeface=""/>
        <a:cs typeface=""/>
      </a:majorFont>
      <a:minorFont>
        <a:latin typeface="T-Star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none" rtlCol="0">
        <a:spAutoFit/>
      </a:bodyPr>
      <a:lstStyle>
        <a:defPPr algn="l">
          <a:defRPr dirty="0" smtClean="0">
            <a:solidFill>
              <a:schemeClr val="tx1"/>
            </a:solidFill>
            <a:latin typeface="T-Star Pro" panose="00000500000000000000" pitchFamily="2" charset="0"/>
            <a:ea typeface="TSTARPRO" charset="0"/>
            <a:cs typeface="TSTARPRO" charset="0"/>
          </a:defRPr>
        </a:defPPr>
      </a:lstStyle>
    </a:txDef>
  </a:objectDefaults>
  <a:extraClrSchemeLst/>
  <a:extLst>
    <a:ext uri="{05A4C25C-085E-4340-85A3-A5531E510DB2}">
      <thm15:themeFamily xmlns:thm15="http://schemas.microsoft.com/office/thememl/2012/main" name="Symanto_NewCI" id="{88505DD8-DE3D-4290-B861-AD6F3BF6519E}" vid="{1151F227-C6F6-46F6-BA26-FAE8EC66A8F7}"/>
    </a:ext>
  </a:extLst>
</a:theme>
</file>

<file path=ppt/theme/theme9.xml><?xml version="1.0" encoding="utf-8"?>
<a:theme xmlns:a="http://schemas.openxmlformats.org/drawingml/2006/main" name="Office">
  <a:themeElements>
    <a:clrScheme name="Symanto Colours">
      <a:dk1>
        <a:srgbClr val="3C455A"/>
      </a:dk1>
      <a:lt1>
        <a:sysClr val="window" lastClr="FFFFFF"/>
      </a:lt1>
      <a:dk2>
        <a:srgbClr val="19233C"/>
      </a:dk2>
      <a:lt2>
        <a:srgbClr val="FFFFFF"/>
      </a:lt2>
      <a:accent1>
        <a:srgbClr val="E53250"/>
      </a:accent1>
      <a:accent2>
        <a:srgbClr val="1A0A91"/>
      </a:accent2>
      <a:accent3>
        <a:srgbClr val="1EA5C3"/>
      </a:accent3>
      <a:accent4>
        <a:srgbClr val="C82846"/>
      </a:accent4>
      <a:accent5>
        <a:srgbClr val="19233C"/>
      </a:accent5>
      <a:accent6>
        <a:srgbClr val="78C3BE"/>
      </a:accent6>
      <a:hlink>
        <a:srgbClr val="1A0A91"/>
      </a:hlink>
      <a:folHlink>
        <a:srgbClr val="E53250"/>
      </a:folHlink>
    </a:clrScheme>
    <a:fontScheme name="Symanto Fonts">
      <a:majorFont>
        <a:latin typeface="Titillium Web Black"/>
        <a:ea typeface=""/>
        <a:cs typeface=""/>
      </a:majorFont>
      <a:minorFont>
        <a:latin typeface="Courier N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91440" tIns="45720" rIns="91440" bIns="45720" rtlCol="0" anchor="t">
        <a:spAutoFit/>
      </a:bodyPr>
      <a:lstStyle>
        <a:defPPr algn="l">
          <a:defRPr sz="800" b="1" spc="300" dirty="0">
            <a:solidFill>
              <a:srgbClr val="3C4458"/>
            </a:solidFill>
            <a:latin typeface="Lato"/>
            <a:ea typeface="Lato"/>
            <a:cs typeface="Lato"/>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ABC8AADCD26114C80FA6B2A92083B3E" ma:contentTypeVersion="7" ma:contentTypeDescription="Ein neues Dokument erstellen." ma:contentTypeScope="" ma:versionID="5be7c410652cfa2119f3d21dbc027b77">
  <xsd:schema xmlns:xsd="http://www.w3.org/2001/XMLSchema" xmlns:xs="http://www.w3.org/2001/XMLSchema" xmlns:p="http://schemas.microsoft.com/office/2006/metadata/properties" xmlns:ns2="4f93c329-4d67-4e56-a6b8-f120b55df6b0" xmlns:ns3="abaf7736-4711-455d-9ff7-8a93457f5ed8" targetNamespace="http://schemas.microsoft.com/office/2006/metadata/properties" ma:root="true" ma:fieldsID="249b4b21e39c89fdf3294b84515d3142" ns2:_="" ns3:_="">
    <xsd:import namespace="4f93c329-4d67-4e56-a6b8-f120b55df6b0"/>
    <xsd:import namespace="abaf7736-4711-455d-9ff7-8a93457f5e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3c329-4d67-4e56-a6b8-f120b55df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af7736-4711-455d-9ff7-8a93457f5ed8"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D0F996-D774-440D-946D-85FA6B87519B}">
  <ds:schemaRef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elements/1.1/"/>
    <ds:schemaRef ds:uri="4f93c329-4d67-4e56-a6b8-f120b55df6b0"/>
    <ds:schemaRef ds:uri="http://schemas.openxmlformats.org/package/2006/metadata/core-properties"/>
    <ds:schemaRef ds:uri="abaf7736-4711-455d-9ff7-8a93457f5ed8"/>
    <ds:schemaRef ds:uri="http://purl.org/dc/dcmitype/"/>
    <ds:schemaRef ds:uri="http://purl.org/dc/terms/"/>
  </ds:schemaRefs>
</ds:datastoreItem>
</file>

<file path=customXml/itemProps2.xml><?xml version="1.0" encoding="utf-8"?>
<ds:datastoreItem xmlns:ds="http://schemas.openxmlformats.org/officeDocument/2006/customXml" ds:itemID="{4CC60872-2E60-4C37-BE01-07BC8A5E0290}">
  <ds:schemaRefs>
    <ds:schemaRef ds:uri="http://schemas.microsoft.com/sharepoint/v3/contenttype/forms"/>
  </ds:schemaRefs>
</ds:datastoreItem>
</file>

<file path=customXml/itemProps3.xml><?xml version="1.0" encoding="utf-8"?>
<ds:datastoreItem xmlns:ds="http://schemas.openxmlformats.org/officeDocument/2006/customXml" ds:itemID="{53C393E6-E3F6-4ADB-9492-C4206A665B26}">
  <ds:schemaRefs>
    <ds:schemaRef ds:uri="4f93c329-4d67-4e56-a6b8-f120b55df6b0"/>
    <ds:schemaRef ds:uri="abaf7736-4711-455d-9ff7-8a93457f5e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Breitbild</PresentationFormat>
  <Paragraphs>251</Paragraphs>
  <Slides>10</Slides>
  <Notes>5</Notes>
  <HiddenSlides>0</HiddenSlides>
  <MMClips>0</MMClips>
  <ScaleCrop>false</ScaleCrop>
  <HeadingPairs>
    <vt:vector size="8" baseType="variant">
      <vt:variant>
        <vt:lpstr>Verwendete Schriftarten</vt:lpstr>
      </vt:variant>
      <vt:variant>
        <vt:i4>12</vt:i4>
      </vt:variant>
      <vt:variant>
        <vt:lpstr>Design</vt:lpstr>
      </vt:variant>
      <vt:variant>
        <vt:i4>10</vt:i4>
      </vt:variant>
      <vt:variant>
        <vt:lpstr>Eingebettete OLE-Server</vt:lpstr>
      </vt:variant>
      <vt:variant>
        <vt:i4>2</vt:i4>
      </vt:variant>
      <vt:variant>
        <vt:lpstr>Folientitel</vt:lpstr>
      </vt:variant>
      <vt:variant>
        <vt:i4>10</vt:i4>
      </vt:variant>
    </vt:vector>
  </HeadingPairs>
  <TitlesOfParts>
    <vt:vector size="34" baseType="lpstr">
      <vt:lpstr>Arial</vt:lpstr>
      <vt:lpstr>Avenir Next LT Pro</vt:lpstr>
      <vt:lpstr>Brandon Grotesque Office</vt:lpstr>
      <vt:lpstr>Calibri</vt:lpstr>
      <vt:lpstr>Calibri Light</vt:lpstr>
      <vt:lpstr>Courier</vt:lpstr>
      <vt:lpstr>Courier New</vt:lpstr>
      <vt:lpstr>Lato</vt:lpstr>
      <vt:lpstr>Titillium Web Black</vt:lpstr>
      <vt:lpstr>T-Star Pro</vt:lpstr>
      <vt:lpstr>T-Star Pro Normal</vt:lpstr>
      <vt:lpstr>Verdana</vt:lpstr>
      <vt:lpstr>2_Office</vt:lpstr>
      <vt:lpstr>1_Custom Design</vt:lpstr>
      <vt:lpstr>1_Symanto_2021</vt:lpstr>
      <vt:lpstr>Symanto_2021</vt:lpstr>
      <vt:lpstr>Symanto_2020</vt:lpstr>
      <vt:lpstr>2_Symanto_2021</vt:lpstr>
      <vt:lpstr>Custom Design</vt:lpstr>
      <vt:lpstr>1_Symanto_NewCI</vt:lpstr>
      <vt:lpstr>Office</vt:lpstr>
      <vt:lpstr>Office Theme</vt:lpstr>
      <vt:lpstr>think-cell Folie</vt:lpstr>
      <vt:lpstr>think-cell Slide</vt:lpstr>
      <vt:lpstr>Deeply understand and resonate with people at scale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Symanto Insights Platform</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Jiawen Wu</dc:creator>
  <cp:lastModifiedBy>Kim Kachelrieß</cp:lastModifiedBy>
  <cp:revision>7</cp:revision>
  <cp:lastPrinted>2022-01-25T17:32:05Z</cp:lastPrinted>
  <dcterms:created xsi:type="dcterms:W3CDTF">2020-11-23T14:51:44Z</dcterms:created>
  <dcterms:modified xsi:type="dcterms:W3CDTF">2024-06-04T12:11:58Z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0x010100DABC8AADCD26114C80FA6B2A92083B3E</vt:lpwstr>
  </property>
</Properties>
</file>